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66" r:id="rId8"/>
    <p:sldId id="267" r:id="rId9"/>
    <p:sldId id="263" r:id="rId10"/>
    <p:sldId id="264" r:id="rId11"/>
    <p:sldId id="265" r:id="rId12"/>
    <p:sldId id="271" r:id="rId13"/>
    <p:sldId id="259" r:id="rId14"/>
    <p:sldId id="272" r:id="rId15"/>
    <p:sldId id="270" r:id="rId16"/>
    <p:sldId id="277" r:id="rId17"/>
    <p:sldId id="269" r:id="rId18"/>
    <p:sldId id="261" r:id="rId19"/>
    <p:sldId id="273" r:id="rId20"/>
    <p:sldId id="26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141"/>
    <a:srgbClr val="29337D"/>
    <a:srgbClr val="0F98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A82858-DE62-334D-B194-A7DB8E043D38}" v="2" dt="2021-03-11T10:26:21.0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59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6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om, Lianne van" userId="7ecadd61-9ced-47be-aacd-db21fb3bf3a2" providerId="ADAL" clId="{B1542F7E-1B72-4323-A8B0-D810D581A97F}"/>
    <pc:docChg chg="undo custSel modSld modMainMaster">
      <pc:chgData name="Drom, Lianne van" userId="7ecadd61-9ced-47be-aacd-db21fb3bf3a2" providerId="ADAL" clId="{B1542F7E-1B72-4323-A8B0-D810D581A97F}" dt="2020-10-23T11:28:45.964" v="22" actId="1032"/>
      <pc:docMkLst>
        <pc:docMk/>
      </pc:docMkLst>
      <pc:sldChg chg="addSp delSp modSp mod">
        <pc:chgData name="Drom, Lianne van" userId="7ecadd61-9ced-47be-aacd-db21fb3bf3a2" providerId="ADAL" clId="{B1542F7E-1B72-4323-A8B0-D810D581A97F}" dt="2020-10-23T11:28:45.964" v="22" actId="1032"/>
        <pc:sldMkLst>
          <pc:docMk/>
          <pc:sldMk cId="2837514" sldId="257"/>
        </pc:sldMkLst>
        <pc:spChg chg="del">
          <ac:chgData name="Drom, Lianne van" userId="7ecadd61-9ced-47be-aacd-db21fb3bf3a2" providerId="ADAL" clId="{B1542F7E-1B72-4323-A8B0-D810D581A97F}" dt="2020-10-23T11:28:08.007" v="1" actId="3680"/>
          <ac:spMkLst>
            <pc:docMk/>
            <pc:sldMk cId="2837514" sldId="257"/>
            <ac:spMk id="3" creationId="{C8690C31-B54B-4C03-A225-C4CA5553FF46}"/>
          </ac:spMkLst>
        </pc:spChg>
        <pc:spChg chg="add del mod">
          <ac:chgData name="Drom, Lianne van" userId="7ecadd61-9ced-47be-aacd-db21fb3bf3a2" providerId="ADAL" clId="{B1542F7E-1B72-4323-A8B0-D810D581A97F}" dt="2020-10-23T11:28:45.964" v="22" actId="1032"/>
          <ac:spMkLst>
            <pc:docMk/>
            <pc:sldMk cId="2837514" sldId="257"/>
            <ac:spMk id="6" creationId="{1890DF6A-46A2-461C-8797-0CC51BD279D0}"/>
          </ac:spMkLst>
        </pc:spChg>
        <pc:graphicFrameChg chg="add del mod ord modGraphic">
          <ac:chgData name="Drom, Lianne van" userId="7ecadd61-9ced-47be-aacd-db21fb3bf3a2" providerId="ADAL" clId="{B1542F7E-1B72-4323-A8B0-D810D581A97F}" dt="2020-10-23T11:28:26.647" v="14" actId="478"/>
          <ac:graphicFrameMkLst>
            <pc:docMk/>
            <pc:sldMk cId="2837514" sldId="257"/>
            <ac:graphicFrameMk id="4" creationId="{A85C81ED-2660-46CF-A653-B3977CD1475D}"/>
          </ac:graphicFrameMkLst>
        </pc:graphicFrameChg>
        <pc:graphicFrameChg chg="add del mod modGraphic">
          <ac:chgData name="Drom, Lianne van" userId="7ecadd61-9ced-47be-aacd-db21fb3bf3a2" providerId="ADAL" clId="{B1542F7E-1B72-4323-A8B0-D810D581A97F}" dt="2020-10-23T11:28:45.964" v="22" actId="1032"/>
          <ac:graphicFrameMkLst>
            <pc:docMk/>
            <pc:sldMk cId="2837514" sldId="257"/>
            <ac:graphicFrameMk id="7" creationId="{EA88EF7E-62A4-4BA2-9EEE-F4CB328F486F}"/>
          </ac:graphicFrameMkLst>
        </pc:graphicFrameChg>
      </pc:sldChg>
      <pc:sldMasterChg chg="modSldLayout">
        <pc:chgData name="Drom, Lianne van" userId="7ecadd61-9ced-47be-aacd-db21fb3bf3a2" providerId="ADAL" clId="{B1542F7E-1B72-4323-A8B0-D810D581A97F}" dt="2020-10-23T11:27:48.431" v="0" actId="16037"/>
        <pc:sldMasterMkLst>
          <pc:docMk/>
          <pc:sldMasterMk cId="1018520370" sldId="2147483648"/>
        </pc:sldMasterMkLst>
        <pc:sldLayoutChg chg="modSp">
          <pc:chgData name="Drom, Lianne van" userId="7ecadd61-9ced-47be-aacd-db21fb3bf3a2" providerId="ADAL" clId="{B1542F7E-1B72-4323-A8B0-D810D581A97F}" dt="2020-10-23T11:27:48.431" v="0" actId="16037"/>
          <pc:sldLayoutMkLst>
            <pc:docMk/>
            <pc:sldMasterMk cId="1018520370" sldId="2147483648"/>
            <pc:sldLayoutMk cId="1248418765" sldId="2147483652"/>
          </pc:sldLayoutMkLst>
          <pc:spChg chg="mod">
            <ac:chgData name="Drom, Lianne van" userId="7ecadd61-9ced-47be-aacd-db21fb3bf3a2" providerId="ADAL" clId="{B1542F7E-1B72-4323-A8B0-D810D581A97F}" dt="2020-10-23T11:27:48.431" v="0" actId="16037"/>
            <ac:spMkLst>
              <pc:docMk/>
              <pc:sldMasterMk cId="1018520370" sldId="2147483648"/>
              <pc:sldLayoutMk cId="1248418765" sldId="2147483652"/>
              <ac:spMk id="3" creationId="{D49190B5-746A-481E-B8BA-672FD6E9038C}"/>
            </ac:spMkLst>
          </pc:spChg>
        </pc:sldLayoutChg>
      </pc:sldMasterChg>
    </pc:docChg>
  </pc:docChgLst>
  <pc:docChgLst>
    <pc:chgData name="Leon Simons" userId="4b77e12e-55a0-4365-a8b5-bc2b85848c7f" providerId="ADAL" clId="{61A82858-DE62-334D-B194-A7DB8E043D38}"/>
    <pc:docChg chg="modSld">
      <pc:chgData name="Leon Simons" userId="4b77e12e-55a0-4365-a8b5-bc2b85848c7f" providerId="ADAL" clId="{61A82858-DE62-334D-B194-A7DB8E043D38}" dt="2021-03-11T10:26:24.528" v="5"/>
      <pc:docMkLst>
        <pc:docMk/>
      </pc:docMkLst>
      <pc:sldChg chg="addSp delSp modSp mod">
        <pc:chgData name="Leon Simons" userId="4b77e12e-55a0-4365-a8b5-bc2b85848c7f" providerId="ADAL" clId="{61A82858-DE62-334D-B194-A7DB8E043D38}" dt="2021-03-11T10:26:24.528" v="5"/>
        <pc:sldMkLst>
          <pc:docMk/>
          <pc:sldMk cId="4240432371" sldId="256"/>
        </pc:sldMkLst>
        <pc:spChg chg="add del mod">
          <ac:chgData name="Leon Simons" userId="4b77e12e-55a0-4365-a8b5-bc2b85848c7f" providerId="ADAL" clId="{61A82858-DE62-334D-B194-A7DB8E043D38}" dt="2021-03-11T10:26:24.528" v="5"/>
          <ac:spMkLst>
            <pc:docMk/>
            <pc:sldMk cId="4240432371" sldId="256"/>
            <ac:spMk id="4" creationId="{44D7AD7A-4BD0-7F46-A1B0-7E985D497BD6}"/>
          </ac:spMkLst>
        </pc:spChg>
      </pc:sldChg>
      <pc:sldChg chg="addSp delSp modSp mod">
        <pc:chgData name="Leon Simons" userId="4b77e12e-55a0-4365-a8b5-bc2b85848c7f" providerId="ADAL" clId="{61A82858-DE62-334D-B194-A7DB8E043D38}" dt="2021-03-11T10:26:20.434" v="2"/>
        <pc:sldMkLst>
          <pc:docMk/>
          <pc:sldMk cId="2837514" sldId="257"/>
        </pc:sldMkLst>
        <pc:spChg chg="add del mod">
          <ac:chgData name="Leon Simons" userId="4b77e12e-55a0-4365-a8b5-bc2b85848c7f" providerId="ADAL" clId="{61A82858-DE62-334D-B194-A7DB8E043D38}" dt="2021-03-11T10:26:20.434" v="2"/>
          <ac:spMkLst>
            <pc:docMk/>
            <pc:sldMk cId="2837514" sldId="257"/>
            <ac:spMk id="3" creationId="{97669AF1-C460-9A49-95F6-D325906FBCB2}"/>
          </ac:spMkLst>
        </pc:spChg>
      </pc:sldChg>
    </pc:docChg>
  </pc:docChgLst>
  <pc:docChgLst>
    <pc:chgData name="Leon Simons" userId="4b77e12e-55a0-4365-a8b5-bc2b85848c7f" providerId="ADAL" clId="{B3892600-BCE2-CC49-84E6-840E2E3D34AC}"/>
    <pc:docChg chg="modSld">
      <pc:chgData name="Leon Simons" userId="4b77e12e-55a0-4365-a8b5-bc2b85848c7f" providerId="ADAL" clId="{B3892600-BCE2-CC49-84E6-840E2E3D34AC}" dt="2021-01-06T16:14:45.507" v="322" actId="20577"/>
      <pc:docMkLst>
        <pc:docMk/>
      </pc:docMkLst>
      <pc:sldChg chg="modSp mod">
        <pc:chgData name="Leon Simons" userId="4b77e12e-55a0-4365-a8b5-bc2b85848c7f" providerId="ADAL" clId="{B3892600-BCE2-CC49-84E6-840E2E3D34AC}" dt="2021-01-06T16:14:45.507" v="322" actId="20577"/>
        <pc:sldMkLst>
          <pc:docMk/>
          <pc:sldMk cId="4240432371" sldId="256"/>
        </pc:sldMkLst>
        <pc:spChg chg="mod">
          <ac:chgData name="Leon Simons" userId="4b77e12e-55a0-4365-a8b5-bc2b85848c7f" providerId="ADAL" clId="{B3892600-BCE2-CC49-84E6-840E2E3D34AC}" dt="2021-01-06T16:14:45.507" v="322" actId="20577"/>
          <ac:spMkLst>
            <pc:docMk/>
            <pc:sldMk cId="4240432371" sldId="256"/>
            <ac:spMk id="2" creationId="{ECCD17C8-018A-4D8E-8ABE-B24BAF47D89C}"/>
          </ac:spMkLst>
        </pc:spChg>
        <pc:spChg chg="mod">
          <ac:chgData name="Leon Simons" userId="4b77e12e-55a0-4365-a8b5-bc2b85848c7f" providerId="ADAL" clId="{B3892600-BCE2-CC49-84E6-840E2E3D34AC}" dt="2021-01-06T16:14:44.160" v="321" actId="20577"/>
          <ac:spMkLst>
            <pc:docMk/>
            <pc:sldMk cId="4240432371" sldId="256"/>
            <ac:spMk id="3" creationId="{3B990C68-0F63-4DEC-971D-BD755A1BF5BF}"/>
          </ac:spMkLst>
        </pc:spChg>
      </pc:sldChg>
      <pc:sldChg chg="modSp mod">
        <pc:chgData name="Leon Simons" userId="4b77e12e-55a0-4365-a8b5-bc2b85848c7f" providerId="ADAL" clId="{B3892600-BCE2-CC49-84E6-840E2E3D34AC}" dt="2021-01-06T16:14:40.744" v="320" actId="20577"/>
        <pc:sldMkLst>
          <pc:docMk/>
          <pc:sldMk cId="2837514" sldId="257"/>
        </pc:sldMkLst>
        <pc:spChg chg="mod">
          <ac:chgData name="Leon Simons" userId="4b77e12e-55a0-4365-a8b5-bc2b85848c7f" providerId="ADAL" clId="{B3892600-BCE2-CC49-84E6-840E2E3D34AC}" dt="2021-01-06T16:14:40.744" v="320" actId="20577"/>
          <ac:spMkLst>
            <pc:docMk/>
            <pc:sldMk cId="2837514" sldId="257"/>
            <ac:spMk id="2" creationId="{67ED25AD-4B58-48EA-9A31-485A40A8853A}"/>
          </ac:spMkLst>
        </pc:spChg>
        <pc:spChg chg="mod">
          <ac:chgData name="Leon Simons" userId="4b77e12e-55a0-4365-a8b5-bc2b85848c7f" providerId="ADAL" clId="{B3892600-BCE2-CC49-84E6-840E2E3D34AC}" dt="2021-01-06T16:14:39.763" v="319" actId="20577"/>
          <ac:spMkLst>
            <pc:docMk/>
            <pc:sldMk cId="2837514" sldId="257"/>
            <ac:spMk id="6" creationId="{1890DF6A-46A2-461C-8797-0CC51BD279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C98DFB-0C2C-4653-A2C9-25C10A16EC69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C9C9012-700C-485E-AA92-3E93E6D82B82}">
      <dgm:prSet phldrT="[Text]"/>
      <dgm:spPr/>
      <dgm:t>
        <a:bodyPr/>
        <a:lstStyle/>
        <a:p>
          <a:pPr algn="ctr"/>
          <a:r>
            <a:rPr lang="en-US" dirty="0" err="1"/>
            <a:t>Verbind</a:t>
          </a:r>
          <a:endParaRPr lang="en-GB" dirty="0"/>
        </a:p>
      </dgm:t>
    </dgm:pt>
    <dgm:pt modelId="{EB973488-A872-4F7C-982A-50B9ACAFFB4B}" type="parTrans" cxnId="{C30FE134-EA4F-4C11-B146-D1FDE0C7B62A}">
      <dgm:prSet/>
      <dgm:spPr/>
      <dgm:t>
        <a:bodyPr/>
        <a:lstStyle/>
        <a:p>
          <a:endParaRPr lang="en-GB"/>
        </a:p>
      </dgm:t>
    </dgm:pt>
    <dgm:pt modelId="{5801C056-FD35-49FB-9E9A-62FA04020410}" type="sibTrans" cxnId="{C30FE134-EA4F-4C11-B146-D1FDE0C7B62A}">
      <dgm:prSet/>
      <dgm:spPr/>
      <dgm:t>
        <a:bodyPr/>
        <a:lstStyle/>
        <a:p>
          <a:endParaRPr lang="en-GB"/>
        </a:p>
      </dgm:t>
    </dgm:pt>
    <dgm:pt modelId="{DC4A5108-C365-4495-A4E8-1E15CDE4C068}">
      <dgm:prSet phldrT="[Text]"/>
      <dgm:spPr/>
      <dgm:t>
        <a:bodyPr/>
        <a:lstStyle/>
        <a:p>
          <a:pPr algn="l"/>
          <a:r>
            <a:rPr lang="en-US" dirty="0"/>
            <a:t>Start met L&amp;G fast lane </a:t>
          </a:r>
          <a:r>
            <a:rPr lang="en-US" dirty="0" err="1"/>
            <a:t>sessie</a:t>
          </a:r>
          <a:endParaRPr lang="en-GB" dirty="0"/>
        </a:p>
      </dgm:t>
    </dgm:pt>
    <dgm:pt modelId="{949B3DFC-01BE-4788-82EB-1469E74B3DF4}" type="parTrans" cxnId="{DE8F0845-E7BB-483B-A193-80A50AB3D085}">
      <dgm:prSet/>
      <dgm:spPr/>
      <dgm:t>
        <a:bodyPr/>
        <a:lstStyle/>
        <a:p>
          <a:endParaRPr lang="en-GB"/>
        </a:p>
      </dgm:t>
    </dgm:pt>
    <dgm:pt modelId="{381AB17D-2892-454F-8BB7-F8D6B10175A8}" type="sibTrans" cxnId="{DE8F0845-E7BB-483B-A193-80A50AB3D085}">
      <dgm:prSet/>
      <dgm:spPr/>
      <dgm:t>
        <a:bodyPr/>
        <a:lstStyle/>
        <a:p>
          <a:endParaRPr lang="en-GB"/>
        </a:p>
      </dgm:t>
    </dgm:pt>
    <dgm:pt modelId="{0BBAEFD0-2721-406E-A969-53BC5545FC01}">
      <dgm:prSet phldrT="[Text]"/>
      <dgm:spPr/>
      <dgm:t>
        <a:bodyPr/>
        <a:lstStyle/>
        <a:p>
          <a:pPr algn="ctr"/>
          <a:r>
            <a:rPr lang="en-US" dirty="0" err="1"/>
            <a:t>Onderzoek</a:t>
          </a:r>
          <a:endParaRPr lang="en-GB" dirty="0"/>
        </a:p>
      </dgm:t>
    </dgm:pt>
    <dgm:pt modelId="{7DE6CC38-79C8-4F4B-8BBB-E2F6FC53CFC4}" type="parTrans" cxnId="{FC877CA7-BDD3-4974-87E9-0B8FCB7736FE}">
      <dgm:prSet/>
      <dgm:spPr/>
      <dgm:t>
        <a:bodyPr/>
        <a:lstStyle/>
        <a:p>
          <a:endParaRPr lang="en-GB"/>
        </a:p>
      </dgm:t>
    </dgm:pt>
    <dgm:pt modelId="{51DD4020-5434-471C-BFBF-C8C7A9416216}" type="sibTrans" cxnId="{FC877CA7-BDD3-4974-87E9-0B8FCB7736FE}">
      <dgm:prSet/>
      <dgm:spPr/>
      <dgm:t>
        <a:bodyPr/>
        <a:lstStyle/>
        <a:p>
          <a:endParaRPr lang="en-GB"/>
        </a:p>
      </dgm:t>
    </dgm:pt>
    <dgm:pt modelId="{397B7100-A2D3-4877-BEBD-5C487DDBF364}">
      <dgm:prSet phldrT="[Text]"/>
      <dgm:spPr/>
      <dgm:t>
        <a:bodyPr/>
        <a:lstStyle/>
        <a:p>
          <a:pPr algn="ctr"/>
          <a:r>
            <a:rPr lang="en-US" dirty="0" err="1"/>
            <a:t>Realiseer</a:t>
          </a:r>
          <a:endParaRPr lang="en-GB" dirty="0"/>
        </a:p>
      </dgm:t>
    </dgm:pt>
    <dgm:pt modelId="{E9C4748A-FF2B-477E-84AE-1E7D1115B87C}" type="parTrans" cxnId="{D016A3C1-7B66-4384-AEE3-BF62AA23E752}">
      <dgm:prSet/>
      <dgm:spPr/>
      <dgm:t>
        <a:bodyPr/>
        <a:lstStyle/>
        <a:p>
          <a:endParaRPr lang="en-GB"/>
        </a:p>
      </dgm:t>
    </dgm:pt>
    <dgm:pt modelId="{11715493-16FD-430E-A12D-2640A7FE7430}" type="sibTrans" cxnId="{D016A3C1-7B66-4384-AEE3-BF62AA23E752}">
      <dgm:prSet/>
      <dgm:spPr/>
      <dgm:t>
        <a:bodyPr/>
        <a:lstStyle/>
        <a:p>
          <a:endParaRPr lang="en-GB"/>
        </a:p>
      </dgm:t>
    </dgm:pt>
    <dgm:pt modelId="{7AEA9713-1271-424F-91FD-021D227FCB60}">
      <dgm:prSet phldrT="[Text]"/>
      <dgm:spPr/>
      <dgm:t>
        <a:bodyPr/>
        <a:lstStyle/>
        <a:p>
          <a:pPr algn="l"/>
          <a:r>
            <a:rPr lang="en-US" dirty="0" err="1"/>
            <a:t>Bereken</a:t>
          </a:r>
          <a:r>
            <a:rPr lang="en-US" dirty="0"/>
            <a:t> Carbon Footprint</a:t>
          </a:r>
          <a:endParaRPr lang="en-GB" dirty="0"/>
        </a:p>
      </dgm:t>
    </dgm:pt>
    <dgm:pt modelId="{E038B03F-6148-483D-A996-B11F138E1880}" type="sibTrans" cxnId="{3428DC4E-7406-4149-8720-C0D231519D7B}">
      <dgm:prSet/>
      <dgm:spPr/>
      <dgm:t>
        <a:bodyPr/>
        <a:lstStyle/>
        <a:p>
          <a:endParaRPr lang="en-GB"/>
        </a:p>
      </dgm:t>
    </dgm:pt>
    <dgm:pt modelId="{631B26DE-8C7C-4423-B886-B9D280721F69}" type="parTrans" cxnId="{3428DC4E-7406-4149-8720-C0D231519D7B}">
      <dgm:prSet/>
      <dgm:spPr/>
      <dgm:t>
        <a:bodyPr/>
        <a:lstStyle/>
        <a:p>
          <a:endParaRPr lang="en-GB"/>
        </a:p>
      </dgm:t>
    </dgm:pt>
    <dgm:pt modelId="{44E78051-7607-41D1-96B0-FFA1799D9DE7}">
      <dgm:prSet phldrT="[Text]"/>
      <dgm:spPr/>
      <dgm:t>
        <a:bodyPr/>
        <a:lstStyle/>
        <a:p>
          <a:pPr algn="l"/>
          <a:r>
            <a:rPr lang="en-US" dirty="0" err="1"/>
            <a:t>Benodigde</a:t>
          </a:r>
          <a:r>
            <a:rPr lang="en-US" dirty="0"/>
            <a:t> data Scope 1, 2 &amp; 3</a:t>
          </a:r>
          <a:endParaRPr lang="en-GB" dirty="0"/>
        </a:p>
      </dgm:t>
    </dgm:pt>
    <dgm:pt modelId="{B44AF0F3-01BA-4F1C-A9A2-0A3A5C5A9904}" type="parTrans" cxnId="{C106D0E2-4ADB-4EDD-8328-E5A999ACFC61}">
      <dgm:prSet/>
      <dgm:spPr/>
      <dgm:t>
        <a:bodyPr/>
        <a:lstStyle/>
        <a:p>
          <a:endParaRPr lang="en-GB"/>
        </a:p>
      </dgm:t>
    </dgm:pt>
    <dgm:pt modelId="{A17B6BCE-B1ED-4819-9FCD-6F9CC748C3C9}" type="sibTrans" cxnId="{C106D0E2-4ADB-4EDD-8328-E5A999ACFC61}">
      <dgm:prSet/>
      <dgm:spPr/>
      <dgm:t>
        <a:bodyPr/>
        <a:lstStyle/>
        <a:p>
          <a:endParaRPr lang="en-GB"/>
        </a:p>
      </dgm:t>
    </dgm:pt>
    <dgm:pt modelId="{7F76B37E-80AA-4349-80DF-F57C810D7041}">
      <dgm:prSet phldrT="[Text]"/>
      <dgm:spPr/>
      <dgm:t>
        <a:bodyPr/>
        <a:lstStyle/>
        <a:p>
          <a:pPr algn="l"/>
          <a:r>
            <a:rPr lang="en-US" dirty="0" err="1"/>
            <a:t>Reductie</a:t>
          </a:r>
          <a:r>
            <a:rPr lang="en-US" dirty="0"/>
            <a:t> </a:t>
          </a:r>
          <a:r>
            <a:rPr lang="en-US" dirty="0" err="1"/>
            <a:t>potentieel</a:t>
          </a:r>
          <a:r>
            <a:rPr lang="en-US" dirty="0"/>
            <a:t> </a:t>
          </a:r>
          <a:r>
            <a:rPr lang="en-US" dirty="0" err="1"/>
            <a:t>richting</a:t>
          </a:r>
          <a:r>
            <a:rPr lang="en-US" dirty="0"/>
            <a:t> </a:t>
          </a:r>
          <a:r>
            <a:rPr lang="en-US" dirty="0" err="1"/>
            <a:t>toekomst</a:t>
          </a:r>
          <a:endParaRPr lang="en-GB" dirty="0"/>
        </a:p>
      </dgm:t>
    </dgm:pt>
    <dgm:pt modelId="{CB885F45-F458-48AB-B149-B6F8611A4857}" type="parTrans" cxnId="{50117732-FA35-476F-8114-8325B2F2FC34}">
      <dgm:prSet/>
      <dgm:spPr/>
      <dgm:t>
        <a:bodyPr/>
        <a:lstStyle/>
        <a:p>
          <a:endParaRPr lang="en-GB"/>
        </a:p>
      </dgm:t>
    </dgm:pt>
    <dgm:pt modelId="{E03D7B4B-132D-4DD5-A64B-3C12EBFEDA21}" type="sibTrans" cxnId="{50117732-FA35-476F-8114-8325B2F2FC34}">
      <dgm:prSet/>
      <dgm:spPr/>
      <dgm:t>
        <a:bodyPr/>
        <a:lstStyle/>
        <a:p>
          <a:endParaRPr lang="en-GB"/>
        </a:p>
      </dgm:t>
    </dgm:pt>
    <dgm:pt modelId="{970BA1B5-4C39-43E0-8019-2F657F43BE3E}">
      <dgm:prSet phldrT="[Text]"/>
      <dgm:spPr/>
      <dgm:t>
        <a:bodyPr/>
        <a:lstStyle/>
        <a:p>
          <a:pPr algn="l"/>
          <a:r>
            <a:rPr lang="en-US" dirty="0"/>
            <a:t>Lees </a:t>
          </a:r>
          <a:r>
            <a:rPr lang="en-US" dirty="0" err="1"/>
            <a:t>richtlijnen</a:t>
          </a:r>
          <a:r>
            <a:rPr lang="en-US" dirty="0"/>
            <a:t> en </a:t>
          </a:r>
          <a:r>
            <a:rPr lang="en-US" dirty="0" err="1"/>
            <a:t>selecteer</a:t>
          </a:r>
          <a:r>
            <a:rPr lang="en-US" dirty="0"/>
            <a:t> </a:t>
          </a:r>
          <a:r>
            <a:rPr lang="en-US" dirty="0" err="1"/>
            <a:t>methodologie</a:t>
          </a:r>
          <a:r>
            <a:rPr lang="en-US" dirty="0"/>
            <a:t> en tool(s)</a:t>
          </a:r>
          <a:endParaRPr lang="en-GB" dirty="0"/>
        </a:p>
      </dgm:t>
    </dgm:pt>
    <dgm:pt modelId="{337C036F-FC74-4361-9E1A-CFD6E11C935F}" type="parTrans" cxnId="{D49A1D1C-2F79-4041-B0B9-573CFFA17378}">
      <dgm:prSet/>
      <dgm:spPr/>
      <dgm:t>
        <a:bodyPr/>
        <a:lstStyle/>
        <a:p>
          <a:endParaRPr lang="en-GB"/>
        </a:p>
      </dgm:t>
    </dgm:pt>
    <dgm:pt modelId="{D74E3DCB-BDE2-46BF-AAA4-2BDCEB38200E}" type="sibTrans" cxnId="{D49A1D1C-2F79-4041-B0B9-573CFFA17378}">
      <dgm:prSet/>
      <dgm:spPr/>
      <dgm:t>
        <a:bodyPr/>
        <a:lstStyle/>
        <a:p>
          <a:endParaRPr lang="en-GB"/>
        </a:p>
      </dgm:t>
    </dgm:pt>
    <dgm:pt modelId="{97787E69-4250-4B75-98B2-25C543F22A54}">
      <dgm:prSet phldrT="[Text]"/>
      <dgm:spPr/>
      <dgm:t>
        <a:bodyPr/>
        <a:lstStyle/>
        <a:p>
          <a:pPr algn="l"/>
          <a:r>
            <a:rPr lang="en-US" dirty="0"/>
            <a:t>Plan meetings met (</a:t>
          </a:r>
          <a:r>
            <a:rPr lang="en-US" dirty="0" err="1"/>
            <a:t>externe</a:t>
          </a:r>
          <a:r>
            <a:rPr lang="en-US" dirty="0"/>
            <a:t>) </a:t>
          </a:r>
          <a:r>
            <a:rPr lang="en-US" dirty="0" err="1"/>
            <a:t>betrokkenen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monitoring</a:t>
          </a:r>
          <a:endParaRPr lang="en-GB" dirty="0"/>
        </a:p>
      </dgm:t>
    </dgm:pt>
    <dgm:pt modelId="{E9021F77-09A9-40BD-9CC2-E79416298C3C}" type="parTrans" cxnId="{74FC9418-34AE-48D5-A346-AD18A6EA42FB}">
      <dgm:prSet/>
      <dgm:spPr/>
      <dgm:t>
        <a:bodyPr/>
        <a:lstStyle/>
        <a:p>
          <a:endParaRPr lang="en-GB"/>
        </a:p>
      </dgm:t>
    </dgm:pt>
    <dgm:pt modelId="{521D1980-CD0B-4CDB-967C-34EF1424E501}" type="sibTrans" cxnId="{74FC9418-34AE-48D5-A346-AD18A6EA42FB}">
      <dgm:prSet/>
      <dgm:spPr/>
      <dgm:t>
        <a:bodyPr/>
        <a:lstStyle/>
        <a:p>
          <a:endParaRPr lang="en-GB"/>
        </a:p>
      </dgm:t>
    </dgm:pt>
    <dgm:pt modelId="{A8594E5C-4142-4A5A-A3E3-05D8B0FD002C}">
      <dgm:prSet phldrT="[Text]"/>
      <dgm:spPr/>
      <dgm:t>
        <a:bodyPr/>
        <a:lstStyle/>
        <a:p>
          <a:pPr algn="l"/>
          <a:r>
            <a:rPr lang="en-US" dirty="0" err="1"/>
            <a:t>Evt</a:t>
          </a:r>
          <a:r>
            <a:rPr lang="en-US" dirty="0"/>
            <a:t>. </a:t>
          </a:r>
          <a:r>
            <a:rPr lang="en-US" dirty="0" err="1"/>
            <a:t>reductiemaatregelen</a:t>
          </a:r>
          <a:r>
            <a:rPr lang="en-US" dirty="0"/>
            <a:t> </a:t>
          </a:r>
          <a:r>
            <a:rPr lang="en-US" dirty="0" err="1"/>
            <a:t>uit</a:t>
          </a:r>
          <a:r>
            <a:rPr lang="en-US" dirty="0"/>
            <a:t> </a:t>
          </a:r>
          <a:r>
            <a:rPr lang="en-US" dirty="0" err="1"/>
            <a:t>verleden</a:t>
          </a:r>
          <a:endParaRPr lang="en-GB" dirty="0"/>
        </a:p>
      </dgm:t>
    </dgm:pt>
    <dgm:pt modelId="{FF07F321-06D3-4CF4-A08E-8FE17BD04CA9}" type="parTrans" cxnId="{14247E60-B365-4583-91B4-F7E72F08AF3B}">
      <dgm:prSet/>
      <dgm:spPr/>
      <dgm:t>
        <a:bodyPr/>
        <a:lstStyle/>
        <a:p>
          <a:endParaRPr lang="en-GB"/>
        </a:p>
      </dgm:t>
    </dgm:pt>
    <dgm:pt modelId="{CFE06116-2A59-4962-940F-745141FEDA8A}" type="sibTrans" cxnId="{14247E60-B365-4583-91B4-F7E72F08AF3B}">
      <dgm:prSet/>
      <dgm:spPr/>
      <dgm:t>
        <a:bodyPr/>
        <a:lstStyle/>
        <a:p>
          <a:endParaRPr lang="en-GB"/>
        </a:p>
      </dgm:t>
    </dgm:pt>
    <dgm:pt modelId="{10222787-B1F1-4346-842B-C7CD12903C54}">
      <dgm:prSet phldrT="[Text]"/>
      <dgm:spPr/>
      <dgm:t>
        <a:bodyPr/>
        <a:lstStyle/>
        <a:p>
          <a:pPr algn="l"/>
          <a:r>
            <a:rPr lang="en-US" dirty="0" err="1"/>
            <a:t>Verzameling</a:t>
          </a:r>
          <a:r>
            <a:rPr lang="en-US" dirty="0"/>
            <a:t> interne / </a:t>
          </a:r>
          <a:r>
            <a:rPr lang="en-US" dirty="0" err="1"/>
            <a:t>externe</a:t>
          </a:r>
          <a:r>
            <a:rPr lang="en-US" dirty="0"/>
            <a:t> data</a:t>
          </a:r>
          <a:endParaRPr lang="en-GB" dirty="0"/>
        </a:p>
      </dgm:t>
    </dgm:pt>
    <dgm:pt modelId="{068D13B9-127F-4BBD-ADBE-086B91B41D0A}" type="parTrans" cxnId="{23837907-BA4A-40E6-8A0C-51732ED9C427}">
      <dgm:prSet/>
      <dgm:spPr/>
      <dgm:t>
        <a:bodyPr/>
        <a:lstStyle/>
        <a:p>
          <a:endParaRPr lang="en-GB"/>
        </a:p>
      </dgm:t>
    </dgm:pt>
    <dgm:pt modelId="{0E0B6176-142E-4F11-8C54-F3EC611E0FA9}" type="sibTrans" cxnId="{23837907-BA4A-40E6-8A0C-51732ED9C427}">
      <dgm:prSet/>
      <dgm:spPr/>
      <dgm:t>
        <a:bodyPr/>
        <a:lstStyle/>
        <a:p>
          <a:endParaRPr lang="en-GB"/>
        </a:p>
      </dgm:t>
    </dgm:pt>
    <dgm:pt modelId="{9FBC3254-0600-4741-95E2-934BB24413FE}">
      <dgm:prSet phldrT="[Text]"/>
      <dgm:spPr/>
      <dgm:t>
        <a:bodyPr/>
        <a:lstStyle/>
        <a:p>
          <a:pPr algn="l"/>
          <a:r>
            <a:rPr lang="en-US" dirty="0" err="1"/>
            <a:t>Formuleer</a:t>
          </a:r>
          <a:r>
            <a:rPr lang="en-US" dirty="0"/>
            <a:t> </a:t>
          </a:r>
          <a:r>
            <a:rPr lang="en-US" dirty="0" err="1"/>
            <a:t>maatregelen</a:t>
          </a:r>
          <a:endParaRPr lang="en-GB" dirty="0"/>
        </a:p>
      </dgm:t>
    </dgm:pt>
    <dgm:pt modelId="{D1198BA6-F796-4A46-98B2-DDAE3C1DDC90}" type="parTrans" cxnId="{5C1CB17C-280D-4C78-BCC8-1E02BDA806FB}">
      <dgm:prSet/>
      <dgm:spPr/>
      <dgm:t>
        <a:bodyPr/>
        <a:lstStyle/>
        <a:p>
          <a:endParaRPr lang="en-GB"/>
        </a:p>
      </dgm:t>
    </dgm:pt>
    <dgm:pt modelId="{B1C1FDB8-A69C-48F9-A16A-9C6596386DD0}" type="sibTrans" cxnId="{5C1CB17C-280D-4C78-BCC8-1E02BDA806FB}">
      <dgm:prSet/>
      <dgm:spPr/>
      <dgm:t>
        <a:bodyPr/>
        <a:lstStyle/>
        <a:p>
          <a:endParaRPr lang="en-GB"/>
        </a:p>
      </dgm:t>
    </dgm:pt>
    <dgm:pt modelId="{0F3FC059-6080-415B-84A7-079D90F6752B}">
      <dgm:prSet phldrT="[Text]"/>
      <dgm:spPr/>
      <dgm:t>
        <a:bodyPr/>
        <a:lstStyle/>
        <a:p>
          <a:pPr algn="l"/>
          <a:r>
            <a:rPr lang="en-US" dirty="0"/>
            <a:t>Stel </a:t>
          </a:r>
          <a:r>
            <a:rPr lang="en-US" dirty="0" err="1"/>
            <a:t>reductie</a:t>
          </a:r>
          <a:r>
            <a:rPr lang="en-US" dirty="0"/>
            <a:t>-/</a:t>
          </a:r>
          <a:r>
            <a:rPr lang="en-US" dirty="0" err="1"/>
            <a:t>actieplan</a:t>
          </a:r>
          <a:r>
            <a:rPr lang="en-US" dirty="0"/>
            <a:t> op</a:t>
          </a:r>
          <a:endParaRPr lang="en-GB" dirty="0"/>
        </a:p>
      </dgm:t>
    </dgm:pt>
    <dgm:pt modelId="{2C491CCB-A1CE-48AA-B910-3226510608EF}" type="parTrans" cxnId="{C125D3CC-5BA7-4DE5-B1E6-AA1FC8949918}">
      <dgm:prSet/>
      <dgm:spPr/>
      <dgm:t>
        <a:bodyPr/>
        <a:lstStyle/>
        <a:p>
          <a:endParaRPr lang="en-GB"/>
        </a:p>
      </dgm:t>
    </dgm:pt>
    <dgm:pt modelId="{A92B4D56-DE23-49FF-9A18-C678A5DFA189}" type="sibTrans" cxnId="{C125D3CC-5BA7-4DE5-B1E6-AA1FC8949918}">
      <dgm:prSet/>
      <dgm:spPr/>
      <dgm:t>
        <a:bodyPr/>
        <a:lstStyle/>
        <a:p>
          <a:endParaRPr lang="en-GB"/>
        </a:p>
      </dgm:t>
    </dgm:pt>
    <dgm:pt modelId="{ACC303CD-4C6F-4A54-B98F-E8B3E3DDFE80}">
      <dgm:prSet phldrT="[Text]"/>
      <dgm:spPr/>
      <dgm:t>
        <a:bodyPr/>
        <a:lstStyle/>
        <a:p>
          <a:pPr algn="l"/>
          <a:r>
            <a:rPr lang="en-US" dirty="0" err="1"/>
            <a:t>Rapporteer</a:t>
          </a:r>
          <a:r>
            <a:rPr lang="en-US" dirty="0"/>
            <a:t> </a:t>
          </a:r>
          <a:r>
            <a:rPr lang="en-US" dirty="0" err="1"/>
            <a:t>voor</a:t>
          </a:r>
          <a:r>
            <a:rPr lang="en-US" dirty="0"/>
            <a:t> </a:t>
          </a:r>
          <a:r>
            <a:rPr lang="en-US" dirty="0" err="1"/>
            <a:t>erkenning</a:t>
          </a:r>
          <a:endParaRPr lang="en-GB" dirty="0"/>
        </a:p>
      </dgm:t>
    </dgm:pt>
    <dgm:pt modelId="{1677EC6D-76D3-4496-8A8F-D626F25A5ABA}" type="parTrans" cxnId="{5490A8CD-6423-4AA1-B13E-5C8C80877910}">
      <dgm:prSet/>
      <dgm:spPr/>
      <dgm:t>
        <a:bodyPr/>
        <a:lstStyle/>
        <a:p>
          <a:endParaRPr lang="en-GB"/>
        </a:p>
      </dgm:t>
    </dgm:pt>
    <dgm:pt modelId="{5A46BF4A-A164-4C98-943F-22697C64BCD8}" type="sibTrans" cxnId="{5490A8CD-6423-4AA1-B13E-5C8C80877910}">
      <dgm:prSet/>
      <dgm:spPr/>
      <dgm:t>
        <a:bodyPr/>
        <a:lstStyle/>
        <a:p>
          <a:endParaRPr lang="en-GB"/>
        </a:p>
      </dgm:t>
    </dgm:pt>
    <dgm:pt modelId="{8AED0FE2-AAB1-45C4-A917-61524ABE1A38}">
      <dgm:prSet phldrT="[Text]"/>
      <dgm:spPr/>
      <dgm:t>
        <a:bodyPr/>
        <a:lstStyle/>
        <a:p>
          <a:pPr algn="l"/>
          <a:r>
            <a:rPr lang="en-US" dirty="0" err="1"/>
            <a:t>Definieer</a:t>
          </a:r>
          <a:r>
            <a:rPr lang="en-US" dirty="0"/>
            <a:t> project, </a:t>
          </a:r>
          <a:r>
            <a:rPr lang="en-US" dirty="0" err="1"/>
            <a:t>vorm</a:t>
          </a:r>
          <a:r>
            <a:rPr lang="en-US" dirty="0"/>
            <a:t> </a:t>
          </a:r>
          <a:r>
            <a:rPr lang="en-US" dirty="0" err="1"/>
            <a:t>een</a:t>
          </a:r>
          <a:r>
            <a:rPr lang="en-US" dirty="0"/>
            <a:t> team en </a:t>
          </a:r>
          <a:r>
            <a:rPr lang="en-US" dirty="0" err="1"/>
            <a:t>maak</a:t>
          </a:r>
          <a:r>
            <a:rPr lang="en-US" dirty="0"/>
            <a:t> </a:t>
          </a:r>
          <a:r>
            <a:rPr lang="en-US" dirty="0" err="1"/>
            <a:t>detailplanning</a:t>
          </a:r>
          <a:endParaRPr lang="en-GB" dirty="0"/>
        </a:p>
      </dgm:t>
    </dgm:pt>
    <dgm:pt modelId="{DF9A9A2A-6DCF-4371-9B22-3F2BEAE9379E}" type="parTrans" cxnId="{71BED04F-7448-4DC1-AFD4-A0EF7C82088D}">
      <dgm:prSet/>
      <dgm:spPr/>
      <dgm:t>
        <a:bodyPr/>
        <a:lstStyle/>
        <a:p>
          <a:endParaRPr lang="en-GB"/>
        </a:p>
      </dgm:t>
    </dgm:pt>
    <dgm:pt modelId="{E06E713F-0D3A-490D-8F45-64BF9575EBA8}" type="sibTrans" cxnId="{71BED04F-7448-4DC1-AFD4-A0EF7C82088D}">
      <dgm:prSet/>
      <dgm:spPr/>
      <dgm:t>
        <a:bodyPr/>
        <a:lstStyle/>
        <a:p>
          <a:endParaRPr lang="en-GB"/>
        </a:p>
      </dgm:t>
    </dgm:pt>
    <dgm:pt modelId="{94044D2B-212B-47F3-AFDB-75AE3DA9443A}">
      <dgm:prSet phldrT="[Text]"/>
      <dgm:spPr/>
      <dgm:t>
        <a:bodyPr/>
        <a:lstStyle/>
        <a:p>
          <a:pPr algn="l"/>
          <a:r>
            <a:rPr lang="en-US" dirty="0" err="1"/>
            <a:t>Certificering</a:t>
          </a:r>
          <a:r>
            <a:rPr lang="en-US" dirty="0"/>
            <a:t>/audit L&amp;G</a:t>
          </a:r>
          <a:endParaRPr lang="en-GB" dirty="0"/>
        </a:p>
      </dgm:t>
    </dgm:pt>
    <dgm:pt modelId="{FABC0CE3-63DB-41B3-A167-1D3AC86E70E9}" type="parTrans" cxnId="{45DBBCA3-C824-47BE-AEA9-A8EB6C116EC1}">
      <dgm:prSet/>
      <dgm:spPr/>
      <dgm:t>
        <a:bodyPr/>
        <a:lstStyle/>
        <a:p>
          <a:endParaRPr lang="en-GB"/>
        </a:p>
      </dgm:t>
    </dgm:pt>
    <dgm:pt modelId="{979FF802-5A6F-4BA3-9EC3-6B743E35D72A}" type="sibTrans" cxnId="{45DBBCA3-C824-47BE-AEA9-A8EB6C116EC1}">
      <dgm:prSet/>
      <dgm:spPr/>
      <dgm:t>
        <a:bodyPr/>
        <a:lstStyle/>
        <a:p>
          <a:endParaRPr lang="en-GB"/>
        </a:p>
      </dgm:t>
    </dgm:pt>
    <dgm:pt modelId="{7CCF53B5-FB91-485B-9FCC-DDB342587C74}">
      <dgm:prSet phldrT="[Text]"/>
      <dgm:spPr/>
      <dgm:t>
        <a:bodyPr/>
        <a:lstStyle/>
        <a:p>
          <a:pPr algn="l"/>
          <a:r>
            <a:rPr lang="en-US" dirty="0" err="1"/>
            <a:t>Analyse</a:t>
          </a:r>
          <a:r>
            <a:rPr lang="en-US" dirty="0"/>
            <a:t> </a:t>
          </a:r>
          <a:r>
            <a:rPr lang="en-US" dirty="0" err="1"/>
            <a:t>logistiek</a:t>
          </a:r>
          <a:r>
            <a:rPr lang="en-US" dirty="0"/>
            <a:t> </a:t>
          </a:r>
          <a:r>
            <a:rPr lang="en-US" dirty="0" err="1"/>
            <a:t>netwerk</a:t>
          </a:r>
          <a:r>
            <a:rPr lang="en-US" dirty="0"/>
            <a:t> en </a:t>
          </a:r>
          <a:r>
            <a:rPr lang="en-US" dirty="0" err="1"/>
            <a:t>keten</a:t>
          </a:r>
          <a:endParaRPr lang="en-GB" dirty="0"/>
        </a:p>
      </dgm:t>
    </dgm:pt>
    <dgm:pt modelId="{7D6C8309-DBF4-4F06-AC11-46DC2093FAA6}" type="parTrans" cxnId="{8FE0BCCA-481C-44C3-8432-0EDFEDA404A8}">
      <dgm:prSet/>
      <dgm:spPr/>
      <dgm:t>
        <a:bodyPr/>
        <a:lstStyle/>
        <a:p>
          <a:endParaRPr lang="en-GB"/>
        </a:p>
      </dgm:t>
    </dgm:pt>
    <dgm:pt modelId="{CC5CE60D-8FA6-45BB-8A20-39CD1BDA03CA}" type="sibTrans" cxnId="{8FE0BCCA-481C-44C3-8432-0EDFEDA404A8}">
      <dgm:prSet/>
      <dgm:spPr/>
      <dgm:t>
        <a:bodyPr/>
        <a:lstStyle/>
        <a:p>
          <a:endParaRPr lang="en-GB"/>
        </a:p>
      </dgm:t>
    </dgm:pt>
    <dgm:pt modelId="{D651C837-B79C-4F53-B6DC-BC111DC95006}" type="pres">
      <dgm:prSet presAssocID="{55C98DFB-0C2C-4653-A2C9-25C10A16EC69}" presName="compositeShape" presStyleCnt="0">
        <dgm:presLayoutVars>
          <dgm:chMax val="7"/>
          <dgm:dir/>
          <dgm:resizeHandles val="exact"/>
        </dgm:presLayoutVars>
      </dgm:prSet>
      <dgm:spPr/>
    </dgm:pt>
    <dgm:pt modelId="{8B2B1F45-96AD-4F86-88D4-FA66348E5E7D}" type="pres">
      <dgm:prSet presAssocID="{55C98DFB-0C2C-4653-A2C9-25C10A16EC69}" presName="wedge1" presStyleLbl="node1" presStyleIdx="0" presStyleCnt="3"/>
      <dgm:spPr/>
    </dgm:pt>
    <dgm:pt modelId="{5BD77601-56CD-4C40-AF4C-658A84BDE13E}" type="pres">
      <dgm:prSet presAssocID="{55C98DFB-0C2C-4653-A2C9-25C10A16EC69}" presName="dummy1a" presStyleCnt="0"/>
      <dgm:spPr/>
    </dgm:pt>
    <dgm:pt modelId="{C0A899AD-2BF5-42D3-90C1-BED697B3ECC0}" type="pres">
      <dgm:prSet presAssocID="{55C98DFB-0C2C-4653-A2C9-25C10A16EC69}" presName="dummy1b" presStyleCnt="0"/>
      <dgm:spPr/>
    </dgm:pt>
    <dgm:pt modelId="{6EE9257E-2322-41BD-9AFA-01E0754B2265}" type="pres">
      <dgm:prSet presAssocID="{55C98DFB-0C2C-4653-A2C9-25C10A16EC69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3ADDEC0-EFBB-481C-940B-191553CF7301}" type="pres">
      <dgm:prSet presAssocID="{55C98DFB-0C2C-4653-A2C9-25C10A16EC69}" presName="wedge2" presStyleLbl="node1" presStyleIdx="1" presStyleCnt="3"/>
      <dgm:spPr/>
    </dgm:pt>
    <dgm:pt modelId="{02076232-9EA0-4859-8BD0-209E9DFE14D1}" type="pres">
      <dgm:prSet presAssocID="{55C98DFB-0C2C-4653-A2C9-25C10A16EC69}" presName="dummy2a" presStyleCnt="0"/>
      <dgm:spPr/>
    </dgm:pt>
    <dgm:pt modelId="{4EB47411-6C58-4BE1-ABCA-16BD6C5F1C0E}" type="pres">
      <dgm:prSet presAssocID="{55C98DFB-0C2C-4653-A2C9-25C10A16EC69}" presName="dummy2b" presStyleCnt="0"/>
      <dgm:spPr/>
    </dgm:pt>
    <dgm:pt modelId="{AC1E92BC-0346-4AB4-8CFF-25847AC2CF9F}" type="pres">
      <dgm:prSet presAssocID="{55C98DFB-0C2C-4653-A2C9-25C10A16EC69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F71137D-4576-482C-A53D-C78421167A6E}" type="pres">
      <dgm:prSet presAssocID="{55C98DFB-0C2C-4653-A2C9-25C10A16EC69}" presName="wedge3" presStyleLbl="node1" presStyleIdx="2" presStyleCnt="3"/>
      <dgm:spPr/>
    </dgm:pt>
    <dgm:pt modelId="{AA2A9BC0-F7E4-497D-8C77-114AB3044F8F}" type="pres">
      <dgm:prSet presAssocID="{55C98DFB-0C2C-4653-A2C9-25C10A16EC69}" presName="dummy3a" presStyleCnt="0"/>
      <dgm:spPr/>
    </dgm:pt>
    <dgm:pt modelId="{87C5D5E5-D8FB-4633-83D3-017041D9BDB6}" type="pres">
      <dgm:prSet presAssocID="{55C98DFB-0C2C-4653-A2C9-25C10A16EC69}" presName="dummy3b" presStyleCnt="0"/>
      <dgm:spPr/>
    </dgm:pt>
    <dgm:pt modelId="{E8B219CC-F5C3-4684-A5C9-AC810BCC8475}" type="pres">
      <dgm:prSet presAssocID="{55C98DFB-0C2C-4653-A2C9-25C10A16EC69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FC3F40BB-13FD-4E0B-AD2F-27C4848B3AFD}" type="pres">
      <dgm:prSet presAssocID="{5801C056-FD35-49FB-9E9A-62FA04020410}" presName="arrowWedge1" presStyleLbl="fgSibTrans2D1" presStyleIdx="0" presStyleCnt="3"/>
      <dgm:spPr/>
    </dgm:pt>
    <dgm:pt modelId="{1DF9A6F5-CE1B-4798-9FEB-FE7EE84DD2D7}" type="pres">
      <dgm:prSet presAssocID="{51DD4020-5434-471C-BFBF-C8C7A9416216}" presName="arrowWedge2" presStyleLbl="fgSibTrans2D1" presStyleIdx="1" presStyleCnt="3"/>
      <dgm:spPr/>
    </dgm:pt>
    <dgm:pt modelId="{56DB19CD-CA4E-4B02-B8B2-E64FEE96B47A}" type="pres">
      <dgm:prSet presAssocID="{11715493-16FD-430E-A12D-2640A7FE7430}" presName="arrowWedge3" presStyleLbl="fgSibTrans2D1" presStyleIdx="2" presStyleCnt="3"/>
      <dgm:spPr/>
    </dgm:pt>
  </dgm:ptLst>
  <dgm:cxnLst>
    <dgm:cxn modelId="{78131D05-1741-4577-B615-CADB73F269E8}" type="presOf" srcId="{397B7100-A2D3-4877-BEBD-5C487DDBF364}" destId="{E8B219CC-F5C3-4684-A5C9-AC810BCC8475}" srcOrd="1" destOrd="0" presId="urn:microsoft.com/office/officeart/2005/8/layout/cycle8"/>
    <dgm:cxn modelId="{050A1A07-14EF-4FB8-B891-2607DE91D207}" type="presOf" srcId="{55C98DFB-0C2C-4653-A2C9-25C10A16EC69}" destId="{D651C837-B79C-4F53-B6DC-BC111DC95006}" srcOrd="0" destOrd="0" presId="urn:microsoft.com/office/officeart/2005/8/layout/cycle8"/>
    <dgm:cxn modelId="{23837907-BA4A-40E6-8A0C-51732ED9C427}" srcId="{0BBAEFD0-2721-406E-A969-53BC5545FC01}" destId="{10222787-B1F1-4346-842B-C7CD12903C54}" srcOrd="2" destOrd="0" parTransId="{068D13B9-127F-4BBD-ADBE-086B91B41D0A}" sibTransId="{0E0B6176-142E-4F11-8C54-F3EC611E0FA9}"/>
    <dgm:cxn modelId="{C65DAA07-BA29-4F6F-A5B5-5AD39EA9C935}" type="presOf" srcId="{397B7100-A2D3-4877-BEBD-5C487DDBF364}" destId="{5F71137D-4576-482C-A53D-C78421167A6E}" srcOrd="0" destOrd="0" presId="urn:microsoft.com/office/officeart/2005/8/layout/cycle8"/>
    <dgm:cxn modelId="{F3BBFF10-A49E-463E-8BD8-37954BCBE4B6}" type="presOf" srcId="{10222787-B1F1-4346-842B-C7CD12903C54}" destId="{73ADDEC0-EFBB-481C-940B-191553CF7301}" srcOrd="0" destOrd="3" presId="urn:microsoft.com/office/officeart/2005/8/layout/cycle8"/>
    <dgm:cxn modelId="{74FC9418-34AE-48D5-A346-AD18A6EA42FB}" srcId="{8C9C9012-700C-485E-AA92-3E93E6D82B82}" destId="{97787E69-4250-4B75-98B2-25C543F22A54}" srcOrd="3" destOrd="0" parTransId="{E9021F77-09A9-40BD-9CC2-E79416298C3C}" sibTransId="{521D1980-CD0B-4CDB-967C-34EF1424E501}"/>
    <dgm:cxn modelId="{4904BC1A-ACFA-4AD1-8BAA-C1F5A0545DDE}" type="presOf" srcId="{0F3FC059-6080-415B-84A7-079D90F6752B}" destId="{5F71137D-4576-482C-A53D-C78421167A6E}" srcOrd="0" destOrd="3" presId="urn:microsoft.com/office/officeart/2005/8/layout/cycle8"/>
    <dgm:cxn modelId="{D49A1D1C-2F79-4041-B0B9-573CFFA17378}" srcId="{8C9C9012-700C-485E-AA92-3E93E6D82B82}" destId="{970BA1B5-4C39-43E0-8019-2F657F43BE3E}" srcOrd="2" destOrd="0" parTransId="{337C036F-FC74-4361-9E1A-CFD6E11C935F}" sibTransId="{D74E3DCB-BDE2-46BF-AAA4-2BDCEB38200E}"/>
    <dgm:cxn modelId="{1394F923-8896-4F97-B147-672DD2C20572}" type="presOf" srcId="{94044D2B-212B-47F3-AFDB-75AE3DA9443A}" destId="{5F71137D-4576-482C-A53D-C78421167A6E}" srcOrd="0" destOrd="5" presId="urn:microsoft.com/office/officeart/2005/8/layout/cycle8"/>
    <dgm:cxn modelId="{50117732-FA35-476F-8114-8325B2F2FC34}" srcId="{0BBAEFD0-2721-406E-A969-53BC5545FC01}" destId="{7F76B37E-80AA-4349-80DF-F57C810D7041}" srcOrd="4" destOrd="0" parTransId="{CB885F45-F458-48AB-B149-B6F8611A4857}" sibTransId="{E03D7B4B-132D-4DD5-A64B-3C12EBFEDA21}"/>
    <dgm:cxn modelId="{C30FE134-EA4F-4C11-B146-D1FDE0C7B62A}" srcId="{55C98DFB-0C2C-4653-A2C9-25C10A16EC69}" destId="{8C9C9012-700C-485E-AA92-3E93E6D82B82}" srcOrd="0" destOrd="0" parTransId="{EB973488-A872-4F7C-982A-50B9ACAFFB4B}" sibTransId="{5801C056-FD35-49FB-9E9A-62FA04020410}"/>
    <dgm:cxn modelId="{0A2B0C36-C05E-4628-8CD5-650E957BA4A8}" type="presOf" srcId="{44E78051-7607-41D1-96B0-FFA1799D9DE7}" destId="{AC1E92BC-0346-4AB4-8CFF-25847AC2CF9F}" srcOrd="1" destOrd="1" presId="urn:microsoft.com/office/officeart/2005/8/layout/cycle8"/>
    <dgm:cxn modelId="{8E6F603B-9572-4B38-896D-9CE8E68741A7}" type="presOf" srcId="{DC4A5108-C365-4495-A4E8-1E15CDE4C068}" destId="{6EE9257E-2322-41BD-9AFA-01E0754B2265}" srcOrd="1" destOrd="1" presId="urn:microsoft.com/office/officeart/2005/8/layout/cycle8"/>
    <dgm:cxn modelId="{31419A3E-82A5-478D-ADB6-7B0AB7835907}" type="presOf" srcId="{8AED0FE2-AAB1-45C4-A917-61524ABE1A38}" destId="{6EE9257E-2322-41BD-9AFA-01E0754B2265}" srcOrd="1" destOrd="2" presId="urn:microsoft.com/office/officeart/2005/8/layout/cycle8"/>
    <dgm:cxn modelId="{14247E60-B365-4583-91B4-F7E72F08AF3B}" srcId="{0BBAEFD0-2721-406E-A969-53BC5545FC01}" destId="{A8594E5C-4142-4A5A-A3E3-05D8B0FD002C}" srcOrd="3" destOrd="0" parTransId="{FF07F321-06D3-4CF4-A08E-8FE17BD04CA9}" sibTransId="{CFE06116-2A59-4962-940F-745141FEDA8A}"/>
    <dgm:cxn modelId="{DE8F0845-E7BB-483B-A193-80A50AB3D085}" srcId="{8C9C9012-700C-485E-AA92-3E93E6D82B82}" destId="{DC4A5108-C365-4495-A4E8-1E15CDE4C068}" srcOrd="0" destOrd="0" parTransId="{949B3DFC-01BE-4788-82EB-1469E74B3DF4}" sibTransId="{381AB17D-2892-454F-8BB7-F8D6B10175A8}"/>
    <dgm:cxn modelId="{32BE4667-F8A5-41DB-851C-AF2007ADD381}" type="presOf" srcId="{94044D2B-212B-47F3-AFDB-75AE3DA9443A}" destId="{E8B219CC-F5C3-4684-A5C9-AC810BCC8475}" srcOrd="1" destOrd="5" presId="urn:microsoft.com/office/officeart/2005/8/layout/cycle8"/>
    <dgm:cxn modelId="{3709A667-FB4F-4634-B627-C13DA8FD4D8B}" type="presOf" srcId="{8C9C9012-700C-485E-AA92-3E93E6D82B82}" destId="{8B2B1F45-96AD-4F86-88D4-FA66348E5E7D}" srcOrd="0" destOrd="0" presId="urn:microsoft.com/office/officeart/2005/8/layout/cycle8"/>
    <dgm:cxn modelId="{3428DC4E-7406-4149-8720-C0D231519D7B}" srcId="{397B7100-A2D3-4877-BEBD-5C487DDBF364}" destId="{7AEA9713-1271-424F-91FD-021D227FCB60}" srcOrd="0" destOrd="0" parTransId="{631B26DE-8C7C-4423-B886-B9D280721F69}" sibTransId="{E038B03F-6148-483D-A996-B11F138E1880}"/>
    <dgm:cxn modelId="{71BED04F-7448-4DC1-AFD4-A0EF7C82088D}" srcId="{8C9C9012-700C-485E-AA92-3E93E6D82B82}" destId="{8AED0FE2-AAB1-45C4-A917-61524ABE1A38}" srcOrd="1" destOrd="0" parTransId="{DF9A9A2A-6DCF-4371-9B22-3F2BEAE9379E}" sibTransId="{E06E713F-0D3A-490D-8F45-64BF9575EBA8}"/>
    <dgm:cxn modelId="{6B02E96F-B812-40BE-A76D-98E53A07120A}" type="presOf" srcId="{8AED0FE2-AAB1-45C4-A917-61524ABE1A38}" destId="{8B2B1F45-96AD-4F86-88D4-FA66348E5E7D}" srcOrd="0" destOrd="2" presId="urn:microsoft.com/office/officeart/2005/8/layout/cycle8"/>
    <dgm:cxn modelId="{826B8470-2996-4536-B79D-65573EECD606}" type="presOf" srcId="{7F76B37E-80AA-4349-80DF-F57C810D7041}" destId="{73ADDEC0-EFBB-481C-940B-191553CF7301}" srcOrd="0" destOrd="5" presId="urn:microsoft.com/office/officeart/2005/8/layout/cycle8"/>
    <dgm:cxn modelId="{A4479C50-9B41-4673-A994-8BEFFD640539}" type="presOf" srcId="{7AEA9713-1271-424F-91FD-021D227FCB60}" destId="{E8B219CC-F5C3-4684-A5C9-AC810BCC8475}" srcOrd="1" destOrd="1" presId="urn:microsoft.com/office/officeart/2005/8/layout/cycle8"/>
    <dgm:cxn modelId="{D5C92952-C98B-42A9-8265-BD57416BB56B}" type="presOf" srcId="{44E78051-7607-41D1-96B0-FFA1799D9DE7}" destId="{73ADDEC0-EFBB-481C-940B-191553CF7301}" srcOrd="0" destOrd="1" presId="urn:microsoft.com/office/officeart/2005/8/layout/cycle8"/>
    <dgm:cxn modelId="{E8E98A57-9E1B-476C-A613-FFBE2E1914DD}" type="presOf" srcId="{9FBC3254-0600-4741-95E2-934BB24413FE}" destId="{E8B219CC-F5C3-4684-A5C9-AC810BCC8475}" srcOrd="1" destOrd="2" presId="urn:microsoft.com/office/officeart/2005/8/layout/cycle8"/>
    <dgm:cxn modelId="{40898958-41D9-4420-A8DA-0664DE28DBC6}" type="presOf" srcId="{9FBC3254-0600-4741-95E2-934BB24413FE}" destId="{5F71137D-4576-482C-A53D-C78421167A6E}" srcOrd="0" destOrd="2" presId="urn:microsoft.com/office/officeart/2005/8/layout/cycle8"/>
    <dgm:cxn modelId="{9BABD459-C877-4C05-BF6A-3DD232FC2094}" type="presOf" srcId="{A8594E5C-4142-4A5A-A3E3-05D8B0FD002C}" destId="{73ADDEC0-EFBB-481C-940B-191553CF7301}" srcOrd="0" destOrd="4" presId="urn:microsoft.com/office/officeart/2005/8/layout/cycle8"/>
    <dgm:cxn modelId="{D8AA3C7A-282F-44E8-A8F7-65ED1FD3C833}" type="presOf" srcId="{0BBAEFD0-2721-406E-A969-53BC5545FC01}" destId="{73ADDEC0-EFBB-481C-940B-191553CF7301}" srcOrd="0" destOrd="0" presId="urn:microsoft.com/office/officeart/2005/8/layout/cycle8"/>
    <dgm:cxn modelId="{5C1CB17C-280D-4C78-BCC8-1E02BDA806FB}" srcId="{397B7100-A2D3-4877-BEBD-5C487DDBF364}" destId="{9FBC3254-0600-4741-95E2-934BB24413FE}" srcOrd="1" destOrd="0" parTransId="{D1198BA6-F796-4A46-98B2-DDAE3C1DDC90}" sibTransId="{B1C1FDB8-A69C-48F9-A16A-9C6596386DD0}"/>
    <dgm:cxn modelId="{D9141B92-E87D-4E48-BF09-1423590A9820}" type="presOf" srcId="{7AEA9713-1271-424F-91FD-021D227FCB60}" destId="{5F71137D-4576-482C-A53D-C78421167A6E}" srcOrd="0" destOrd="1" presId="urn:microsoft.com/office/officeart/2005/8/layout/cycle8"/>
    <dgm:cxn modelId="{CEC7D299-0321-4887-BFEF-A800314DFCEC}" type="presOf" srcId="{10222787-B1F1-4346-842B-C7CD12903C54}" destId="{AC1E92BC-0346-4AB4-8CFF-25847AC2CF9F}" srcOrd="1" destOrd="3" presId="urn:microsoft.com/office/officeart/2005/8/layout/cycle8"/>
    <dgm:cxn modelId="{45DBBCA3-C824-47BE-AEA9-A8EB6C116EC1}" srcId="{397B7100-A2D3-4877-BEBD-5C487DDBF364}" destId="{94044D2B-212B-47F3-AFDB-75AE3DA9443A}" srcOrd="4" destOrd="0" parTransId="{FABC0CE3-63DB-41B3-A167-1D3AC86E70E9}" sibTransId="{979FF802-5A6F-4BA3-9EC3-6B743E35D72A}"/>
    <dgm:cxn modelId="{FC877CA7-BDD3-4974-87E9-0B8FCB7736FE}" srcId="{55C98DFB-0C2C-4653-A2C9-25C10A16EC69}" destId="{0BBAEFD0-2721-406E-A969-53BC5545FC01}" srcOrd="1" destOrd="0" parTransId="{7DE6CC38-79C8-4F4B-8BBB-E2F6FC53CFC4}" sibTransId="{51DD4020-5434-471C-BFBF-C8C7A9416216}"/>
    <dgm:cxn modelId="{CFBD03B3-3EBA-4226-B0BD-05AFA827B275}" type="presOf" srcId="{97787E69-4250-4B75-98B2-25C543F22A54}" destId="{8B2B1F45-96AD-4F86-88D4-FA66348E5E7D}" srcOrd="0" destOrd="4" presId="urn:microsoft.com/office/officeart/2005/8/layout/cycle8"/>
    <dgm:cxn modelId="{D6486ABA-081D-49C3-BD55-396FAD099AC4}" type="presOf" srcId="{ACC303CD-4C6F-4A54-B98F-E8B3E3DDFE80}" destId="{5F71137D-4576-482C-A53D-C78421167A6E}" srcOrd="0" destOrd="4" presId="urn:microsoft.com/office/officeart/2005/8/layout/cycle8"/>
    <dgm:cxn modelId="{81AD7CBB-9734-4346-B4C4-30739F940EE9}" type="presOf" srcId="{97787E69-4250-4B75-98B2-25C543F22A54}" destId="{6EE9257E-2322-41BD-9AFA-01E0754B2265}" srcOrd="1" destOrd="4" presId="urn:microsoft.com/office/officeart/2005/8/layout/cycle8"/>
    <dgm:cxn modelId="{02AEE0BC-769F-437E-8318-429ECDE9610E}" type="presOf" srcId="{8C9C9012-700C-485E-AA92-3E93E6D82B82}" destId="{6EE9257E-2322-41BD-9AFA-01E0754B2265}" srcOrd="1" destOrd="0" presId="urn:microsoft.com/office/officeart/2005/8/layout/cycle8"/>
    <dgm:cxn modelId="{D016A3C1-7B66-4384-AEE3-BF62AA23E752}" srcId="{55C98DFB-0C2C-4653-A2C9-25C10A16EC69}" destId="{397B7100-A2D3-4877-BEBD-5C487DDBF364}" srcOrd="2" destOrd="0" parTransId="{E9C4748A-FF2B-477E-84AE-1E7D1115B87C}" sibTransId="{11715493-16FD-430E-A12D-2640A7FE7430}"/>
    <dgm:cxn modelId="{69A384C9-85F0-486B-8658-F8D356BD634B}" type="presOf" srcId="{DC4A5108-C365-4495-A4E8-1E15CDE4C068}" destId="{8B2B1F45-96AD-4F86-88D4-FA66348E5E7D}" srcOrd="0" destOrd="1" presId="urn:microsoft.com/office/officeart/2005/8/layout/cycle8"/>
    <dgm:cxn modelId="{7B43A6C9-1278-4FC3-90B6-0AAA47F4D6BC}" type="presOf" srcId="{7CCF53B5-FB91-485B-9FCC-DDB342587C74}" destId="{73ADDEC0-EFBB-481C-940B-191553CF7301}" srcOrd="0" destOrd="2" presId="urn:microsoft.com/office/officeart/2005/8/layout/cycle8"/>
    <dgm:cxn modelId="{8FE0BCCA-481C-44C3-8432-0EDFEDA404A8}" srcId="{0BBAEFD0-2721-406E-A969-53BC5545FC01}" destId="{7CCF53B5-FB91-485B-9FCC-DDB342587C74}" srcOrd="1" destOrd="0" parTransId="{7D6C8309-DBF4-4F06-AC11-46DC2093FAA6}" sibTransId="{CC5CE60D-8FA6-45BB-8A20-39CD1BDA03CA}"/>
    <dgm:cxn modelId="{C125D3CC-5BA7-4DE5-B1E6-AA1FC8949918}" srcId="{397B7100-A2D3-4877-BEBD-5C487DDBF364}" destId="{0F3FC059-6080-415B-84A7-079D90F6752B}" srcOrd="2" destOrd="0" parTransId="{2C491CCB-A1CE-48AA-B910-3226510608EF}" sibTransId="{A92B4D56-DE23-49FF-9A18-C678A5DFA189}"/>
    <dgm:cxn modelId="{5490A8CD-6423-4AA1-B13E-5C8C80877910}" srcId="{397B7100-A2D3-4877-BEBD-5C487DDBF364}" destId="{ACC303CD-4C6F-4A54-B98F-E8B3E3DDFE80}" srcOrd="3" destOrd="0" parTransId="{1677EC6D-76D3-4496-8A8F-D626F25A5ABA}" sibTransId="{5A46BF4A-A164-4C98-943F-22697C64BCD8}"/>
    <dgm:cxn modelId="{1B9D29CF-EDFC-4400-B4BC-2AF58F0F64AD}" type="presOf" srcId="{0F3FC059-6080-415B-84A7-079D90F6752B}" destId="{E8B219CC-F5C3-4684-A5C9-AC810BCC8475}" srcOrd="1" destOrd="3" presId="urn:microsoft.com/office/officeart/2005/8/layout/cycle8"/>
    <dgm:cxn modelId="{CA708ED8-8F77-4FC6-9A1F-B1B21BDBE68F}" type="presOf" srcId="{ACC303CD-4C6F-4A54-B98F-E8B3E3DDFE80}" destId="{E8B219CC-F5C3-4684-A5C9-AC810BCC8475}" srcOrd="1" destOrd="4" presId="urn:microsoft.com/office/officeart/2005/8/layout/cycle8"/>
    <dgm:cxn modelId="{2367BDD8-CC74-4B1D-A88B-98112B3162B0}" type="presOf" srcId="{7F76B37E-80AA-4349-80DF-F57C810D7041}" destId="{AC1E92BC-0346-4AB4-8CFF-25847AC2CF9F}" srcOrd="1" destOrd="5" presId="urn:microsoft.com/office/officeart/2005/8/layout/cycle8"/>
    <dgm:cxn modelId="{AC99ECDD-D841-4F7C-9941-4F05E8DFBF62}" type="presOf" srcId="{970BA1B5-4C39-43E0-8019-2F657F43BE3E}" destId="{6EE9257E-2322-41BD-9AFA-01E0754B2265}" srcOrd="1" destOrd="3" presId="urn:microsoft.com/office/officeart/2005/8/layout/cycle8"/>
    <dgm:cxn modelId="{C09DC8E0-3F93-48C4-8622-6F0D555393A8}" type="presOf" srcId="{7CCF53B5-FB91-485B-9FCC-DDB342587C74}" destId="{AC1E92BC-0346-4AB4-8CFF-25847AC2CF9F}" srcOrd="1" destOrd="2" presId="urn:microsoft.com/office/officeart/2005/8/layout/cycle8"/>
    <dgm:cxn modelId="{C106D0E2-4ADB-4EDD-8328-E5A999ACFC61}" srcId="{0BBAEFD0-2721-406E-A969-53BC5545FC01}" destId="{44E78051-7607-41D1-96B0-FFA1799D9DE7}" srcOrd="0" destOrd="0" parTransId="{B44AF0F3-01BA-4F1C-A9A2-0A3A5C5A9904}" sibTransId="{A17B6BCE-B1ED-4819-9FCD-6F9CC748C3C9}"/>
    <dgm:cxn modelId="{27BCF9E8-DD1F-401A-8B27-8D5D397E4530}" type="presOf" srcId="{970BA1B5-4C39-43E0-8019-2F657F43BE3E}" destId="{8B2B1F45-96AD-4F86-88D4-FA66348E5E7D}" srcOrd="0" destOrd="3" presId="urn:microsoft.com/office/officeart/2005/8/layout/cycle8"/>
    <dgm:cxn modelId="{A14EB4EF-808D-4AF4-9A8B-F72DEF08F415}" type="presOf" srcId="{0BBAEFD0-2721-406E-A969-53BC5545FC01}" destId="{AC1E92BC-0346-4AB4-8CFF-25847AC2CF9F}" srcOrd="1" destOrd="0" presId="urn:microsoft.com/office/officeart/2005/8/layout/cycle8"/>
    <dgm:cxn modelId="{4F6EF8F0-51AB-4733-A141-1C974096F6AA}" type="presOf" srcId="{A8594E5C-4142-4A5A-A3E3-05D8B0FD002C}" destId="{AC1E92BC-0346-4AB4-8CFF-25847AC2CF9F}" srcOrd="1" destOrd="4" presId="urn:microsoft.com/office/officeart/2005/8/layout/cycle8"/>
    <dgm:cxn modelId="{DC800F88-4AF4-436E-B2B6-3837544412D2}" type="presParOf" srcId="{D651C837-B79C-4F53-B6DC-BC111DC95006}" destId="{8B2B1F45-96AD-4F86-88D4-FA66348E5E7D}" srcOrd="0" destOrd="0" presId="urn:microsoft.com/office/officeart/2005/8/layout/cycle8"/>
    <dgm:cxn modelId="{88D3BD76-5E62-4E68-8BA7-578DC809F327}" type="presParOf" srcId="{D651C837-B79C-4F53-B6DC-BC111DC95006}" destId="{5BD77601-56CD-4C40-AF4C-658A84BDE13E}" srcOrd="1" destOrd="0" presId="urn:microsoft.com/office/officeart/2005/8/layout/cycle8"/>
    <dgm:cxn modelId="{BC0A734B-6145-4149-A9D3-8BF6F3C07A34}" type="presParOf" srcId="{D651C837-B79C-4F53-B6DC-BC111DC95006}" destId="{C0A899AD-2BF5-42D3-90C1-BED697B3ECC0}" srcOrd="2" destOrd="0" presId="urn:microsoft.com/office/officeart/2005/8/layout/cycle8"/>
    <dgm:cxn modelId="{E01F8C45-5A4D-4C77-B69A-5D4AF046155E}" type="presParOf" srcId="{D651C837-B79C-4F53-B6DC-BC111DC95006}" destId="{6EE9257E-2322-41BD-9AFA-01E0754B2265}" srcOrd="3" destOrd="0" presId="urn:microsoft.com/office/officeart/2005/8/layout/cycle8"/>
    <dgm:cxn modelId="{A221E6BA-99A0-4011-B2D7-25782274AA8E}" type="presParOf" srcId="{D651C837-B79C-4F53-B6DC-BC111DC95006}" destId="{73ADDEC0-EFBB-481C-940B-191553CF7301}" srcOrd="4" destOrd="0" presId="urn:microsoft.com/office/officeart/2005/8/layout/cycle8"/>
    <dgm:cxn modelId="{376A55CC-5A56-4259-A3AD-E1C68D68389F}" type="presParOf" srcId="{D651C837-B79C-4F53-B6DC-BC111DC95006}" destId="{02076232-9EA0-4859-8BD0-209E9DFE14D1}" srcOrd="5" destOrd="0" presId="urn:microsoft.com/office/officeart/2005/8/layout/cycle8"/>
    <dgm:cxn modelId="{7449B716-6B06-460B-AA72-B122BAE73CF1}" type="presParOf" srcId="{D651C837-B79C-4F53-B6DC-BC111DC95006}" destId="{4EB47411-6C58-4BE1-ABCA-16BD6C5F1C0E}" srcOrd="6" destOrd="0" presId="urn:microsoft.com/office/officeart/2005/8/layout/cycle8"/>
    <dgm:cxn modelId="{31ABE7B3-F832-4178-8AF3-0B82C80E49D9}" type="presParOf" srcId="{D651C837-B79C-4F53-B6DC-BC111DC95006}" destId="{AC1E92BC-0346-4AB4-8CFF-25847AC2CF9F}" srcOrd="7" destOrd="0" presId="urn:microsoft.com/office/officeart/2005/8/layout/cycle8"/>
    <dgm:cxn modelId="{6ED4CC6E-913B-46F4-8FC0-67179F7E9281}" type="presParOf" srcId="{D651C837-B79C-4F53-B6DC-BC111DC95006}" destId="{5F71137D-4576-482C-A53D-C78421167A6E}" srcOrd="8" destOrd="0" presId="urn:microsoft.com/office/officeart/2005/8/layout/cycle8"/>
    <dgm:cxn modelId="{98F5FE5F-AFD3-4E64-8816-2FA3BCE20A26}" type="presParOf" srcId="{D651C837-B79C-4F53-B6DC-BC111DC95006}" destId="{AA2A9BC0-F7E4-497D-8C77-114AB3044F8F}" srcOrd="9" destOrd="0" presId="urn:microsoft.com/office/officeart/2005/8/layout/cycle8"/>
    <dgm:cxn modelId="{31D89150-076A-40BF-8502-E85FD4325941}" type="presParOf" srcId="{D651C837-B79C-4F53-B6DC-BC111DC95006}" destId="{87C5D5E5-D8FB-4633-83D3-017041D9BDB6}" srcOrd="10" destOrd="0" presId="urn:microsoft.com/office/officeart/2005/8/layout/cycle8"/>
    <dgm:cxn modelId="{BBB51084-0EB7-41A7-A0E7-74469828ABB7}" type="presParOf" srcId="{D651C837-B79C-4F53-B6DC-BC111DC95006}" destId="{E8B219CC-F5C3-4684-A5C9-AC810BCC8475}" srcOrd="11" destOrd="0" presId="urn:microsoft.com/office/officeart/2005/8/layout/cycle8"/>
    <dgm:cxn modelId="{2C96C544-D58E-4FCC-8A1E-C60D341EB6EF}" type="presParOf" srcId="{D651C837-B79C-4F53-B6DC-BC111DC95006}" destId="{FC3F40BB-13FD-4E0B-AD2F-27C4848B3AFD}" srcOrd="12" destOrd="0" presId="urn:microsoft.com/office/officeart/2005/8/layout/cycle8"/>
    <dgm:cxn modelId="{FD49902D-CC51-46A3-8B36-2B7E72EE9687}" type="presParOf" srcId="{D651C837-B79C-4F53-B6DC-BC111DC95006}" destId="{1DF9A6F5-CE1B-4798-9FEB-FE7EE84DD2D7}" srcOrd="13" destOrd="0" presId="urn:microsoft.com/office/officeart/2005/8/layout/cycle8"/>
    <dgm:cxn modelId="{16D8700B-DE02-43FA-A8C6-4F7EEB220B34}" type="presParOf" srcId="{D651C837-B79C-4F53-B6DC-BC111DC95006}" destId="{56DB19CD-CA4E-4B02-B8B2-E64FEE96B47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B1F45-96AD-4F86-88D4-FA66348E5E7D}">
      <dsp:nvSpPr>
        <dsp:cNvPr id="0" name=""/>
        <dsp:cNvSpPr/>
      </dsp:nvSpPr>
      <dsp:spPr>
        <a:xfrm>
          <a:off x="979858" y="445769"/>
          <a:ext cx="5760720" cy="576072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Verbind</a:t>
          </a:r>
          <a:endParaRPr lang="en-GB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Start met L&amp;G fast lane </a:t>
          </a:r>
          <a:r>
            <a:rPr lang="en-US" sz="1000" kern="1200" dirty="0" err="1"/>
            <a:t>sessie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Definieer</a:t>
          </a:r>
          <a:r>
            <a:rPr lang="en-US" sz="1000" kern="1200" dirty="0"/>
            <a:t> project, </a:t>
          </a:r>
          <a:r>
            <a:rPr lang="en-US" sz="1000" kern="1200" dirty="0" err="1"/>
            <a:t>vorm</a:t>
          </a:r>
          <a:r>
            <a:rPr lang="en-US" sz="1000" kern="1200" dirty="0"/>
            <a:t> </a:t>
          </a:r>
          <a:r>
            <a:rPr lang="en-US" sz="1000" kern="1200" dirty="0" err="1"/>
            <a:t>een</a:t>
          </a:r>
          <a:r>
            <a:rPr lang="en-US" sz="1000" kern="1200" dirty="0"/>
            <a:t> team en </a:t>
          </a:r>
          <a:r>
            <a:rPr lang="en-US" sz="1000" kern="1200" dirty="0" err="1"/>
            <a:t>maak</a:t>
          </a:r>
          <a:r>
            <a:rPr lang="en-US" sz="1000" kern="1200" dirty="0"/>
            <a:t> </a:t>
          </a:r>
          <a:r>
            <a:rPr lang="en-US" sz="1000" kern="1200" dirty="0" err="1"/>
            <a:t>detailplanning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Lees </a:t>
          </a:r>
          <a:r>
            <a:rPr lang="en-US" sz="1000" kern="1200" dirty="0" err="1"/>
            <a:t>richtlijnen</a:t>
          </a:r>
          <a:r>
            <a:rPr lang="en-US" sz="1000" kern="1200" dirty="0"/>
            <a:t> en </a:t>
          </a:r>
          <a:r>
            <a:rPr lang="en-US" sz="1000" kern="1200" dirty="0" err="1"/>
            <a:t>selecteer</a:t>
          </a:r>
          <a:r>
            <a:rPr lang="en-US" sz="1000" kern="1200" dirty="0"/>
            <a:t> </a:t>
          </a:r>
          <a:r>
            <a:rPr lang="en-US" sz="1000" kern="1200" dirty="0" err="1"/>
            <a:t>methodologie</a:t>
          </a:r>
          <a:r>
            <a:rPr lang="en-US" sz="1000" kern="1200" dirty="0"/>
            <a:t> en tool(s)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Plan meetings met (</a:t>
          </a:r>
          <a:r>
            <a:rPr lang="en-US" sz="1000" kern="1200" dirty="0" err="1"/>
            <a:t>externe</a:t>
          </a:r>
          <a:r>
            <a:rPr lang="en-US" sz="1000" kern="1200" dirty="0"/>
            <a:t>) </a:t>
          </a:r>
          <a:r>
            <a:rPr lang="en-US" sz="1000" kern="1200" dirty="0" err="1"/>
            <a:t>betrokkenen</a:t>
          </a:r>
          <a:r>
            <a:rPr lang="en-US" sz="1000" kern="1200" dirty="0"/>
            <a:t> </a:t>
          </a:r>
          <a:r>
            <a:rPr lang="en-US" sz="1000" kern="1200" dirty="0" err="1"/>
            <a:t>voor</a:t>
          </a:r>
          <a:r>
            <a:rPr lang="en-US" sz="1000" kern="1200" dirty="0"/>
            <a:t> monitoring</a:t>
          </a:r>
          <a:endParaRPr lang="en-GB" sz="1000" kern="1200" dirty="0"/>
        </a:p>
      </dsp:txBody>
      <dsp:txXfrm>
        <a:off x="4015895" y="1666494"/>
        <a:ext cx="2057400" cy="1714500"/>
      </dsp:txXfrm>
    </dsp:sp>
    <dsp:sp modelId="{73ADDEC0-EFBB-481C-940B-191553CF7301}">
      <dsp:nvSpPr>
        <dsp:cNvPr id="0" name=""/>
        <dsp:cNvSpPr/>
      </dsp:nvSpPr>
      <dsp:spPr>
        <a:xfrm>
          <a:off x="861215" y="651509"/>
          <a:ext cx="5760720" cy="576072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Onderzoek</a:t>
          </a:r>
          <a:endParaRPr lang="en-GB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Benodigde</a:t>
          </a:r>
          <a:r>
            <a:rPr lang="en-US" sz="1000" kern="1200" dirty="0"/>
            <a:t> data Scope 1, 2 &amp; 3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Analyse</a:t>
          </a:r>
          <a:r>
            <a:rPr lang="en-US" sz="1000" kern="1200" dirty="0"/>
            <a:t> </a:t>
          </a:r>
          <a:r>
            <a:rPr lang="en-US" sz="1000" kern="1200" dirty="0" err="1"/>
            <a:t>logistiek</a:t>
          </a:r>
          <a:r>
            <a:rPr lang="en-US" sz="1000" kern="1200" dirty="0"/>
            <a:t> </a:t>
          </a:r>
          <a:r>
            <a:rPr lang="en-US" sz="1000" kern="1200" dirty="0" err="1"/>
            <a:t>netwerk</a:t>
          </a:r>
          <a:r>
            <a:rPr lang="en-US" sz="1000" kern="1200" dirty="0"/>
            <a:t> en </a:t>
          </a:r>
          <a:r>
            <a:rPr lang="en-US" sz="1000" kern="1200" dirty="0" err="1"/>
            <a:t>keten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Verzameling</a:t>
          </a:r>
          <a:r>
            <a:rPr lang="en-US" sz="1000" kern="1200" dirty="0"/>
            <a:t> interne / </a:t>
          </a:r>
          <a:r>
            <a:rPr lang="en-US" sz="1000" kern="1200" dirty="0" err="1"/>
            <a:t>externe</a:t>
          </a:r>
          <a:r>
            <a:rPr lang="en-US" sz="1000" kern="1200" dirty="0"/>
            <a:t> data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Evt</a:t>
          </a:r>
          <a:r>
            <a:rPr lang="en-US" sz="1000" kern="1200" dirty="0"/>
            <a:t>. </a:t>
          </a:r>
          <a:r>
            <a:rPr lang="en-US" sz="1000" kern="1200" dirty="0" err="1"/>
            <a:t>reductiemaatregelen</a:t>
          </a:r>
          <a:r>
            <a:rPr lang="en-US" sz="1000" kern="1200" dirty="0"/>
            <a:t> </a:t>
          </a:r>
          <a:r>
            <a:rPr lang="en-US" sz="1000" kern="1200" dirty="0" err="1"/>
            <a:t>uit</a:t>
          </a:r>
          <a:r>
            <a:rPr lang="en-US" sz="1000" kern="1200" dirty="0"/>
            <a:t> </a:t>
          </a:r>
          <a:r>
            <a:rPr lang="en-US" sz="1000" kern="1200" dirty="0" err="1"/>
            <a:t>verleden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Reductie</a:t>
          </a:r>
          <a:r>
            <a:rPr lang="en-US" sz="1000" kern="1200" dirty="0"/>
            <a:t> </a:t>
          </a:r>
          <a:r>
            <a:rPr lang="en-US" sz="1000" kern="1200" dirty="0" err="1"/>
            <a:t>potentieel</a:t>
          </a:r>
          <a:r>
            <a:rPr lang="en-US" sz="1000" kern="1200" dirty="0"/>
            <a:t> </a:t>
          </a:r>
          <a:r>
            <a:rPr lang="en-US" sz="1000" kern="1200" dirty="0" err="1"/>
            <a:t>richting</a:t>
          </a:r>
          <a:r>
            <a:rPr lang="en-US" sz="1000" kern="1200" dirty="0"/>
            <a:t> </a:t>
          </a:r>
          <a:r>
            <a:rPr lang="en-US" sz="1000" kern="1200" dirty="0" err="1"/>
            <a:t>toekomst</a:t>
          </a:r>
          <a:endParaRPr lang="en-GB" sz="1000" kern="1200" dirty="0"/>
        </a:p>
      </dsp:txBody>
      <dsp:txXfrm>
        <a:off x="2232815" y="4389120"/>
        <a:ext cx="3086100" cy="1508760"/>
      </dsp:txXfrm>
    </dsp:sp>
    <dsp:sp modelId="{5F71137D-4576-482C-A53D-C78421167A6E}">
      <dsp:nvSpPr>
        <dsp:cNvPr id="0" name=""/>
        <dsp:cNvSpPr/>
      </dsp:nvSpPr>
      <dsp:spPr>
        <a:xfrm>
          <a:off x="742572" y="445769"/>
          <a:ext cx="5760720" cy="576072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Realiseer</a:t>
          </a:r>
          <a:endParaRPr lang="en-GB" sz="13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Bereken</a:t>
          </a:r>
          <a:r>
            <a:rPr lang="en-US" sz="1000" kern="1200" dirty="0"/>
            <a:t> Carbon Footprint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Formuleer</a:t>
          </a:r>
          <a:r>
            <a:rPr lang="en-US" sz="1000" kern="1200" dirty="0"/>
            <a:t> </a:t>
          </a:r>
          <a:r>
            <a:rPr lang="en-US" sz="1000" kern="1200" dirty="0" err="1"/>
            <a:t>maatregelen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/>
            <a:t>Stel </a:t>
          </a:r>
          <a:r>
            <a:rPr lang="en-US" sz="1000" kern="1200" dirty="0" err="1"/>
            <a:t>reductie</a:t>
          </a:r>
          <a:r>
            <a:rPr lang="en-US" sz="1000" kern="1200" dirty="0"/>
            <a:t>-/</a:t>
          </a:r>
          <a:r>
            <a:rPr lang="en-US" sz="1000" kern="1200" dirty="0" err="1"/>
            <a:t>actieplan</a:t>
          </a:r>
          <a:r>
            <a:rPr lang="en-US" sz="1000" kern="1200" dirty="0"/>
            <a:t> op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Rapporteer</a:t>
          </a:r>
          <a:r>
            <a:rPr lang="en-US" sz="1000" kern="1200" dirty="0"/>
            <a:t> </a:t>
          </a:r>
          <a:r>
            <a:rPr lang="en-US" sz="1000" kern="1200" dirty="0" err="1"/>
            <a:t>voor</a:t>
          </a:r>
          <a:r>
            <a:rPr lang="en-US" sz="1000" kern="1200" dirty="0"/>
            <a:t> </a:t>
          </a:r>
          <a:r>
            <a:rPr lang="en-US" sz="1000" kern="1200" dirty="0" err="1"/>
            <a:t>erkenning</a:t>
          </a:r>
          <a:endParaRPr lang="en-GB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 err="1"/>
            <a:t>Certificering</a:t>
          </a:r>
          <a:r>
            <a:rPr lang="en-US" sz="1000" kern="1200" dirty="0"/>
            <a:t>/audit L&amp;G</a:t>
          </a:r>
          <a:endParaRPr lang="en-GB" sz="1000" kern="1200" dirty="0"/>
        </a:p>
      </dsp:txBody>
      <dsp:txXfrm>
        <a:off x="1409855" y="1666494"/>
        <a:ext cx="2057400" cy="1714500"/>
      </dsp:txXfrm>
    </dsp:sp>
    <dsp:sp modelId="{FC3F40BB-13FD-4E0B-AD2F-27C4848B3AFD}">
      <dsp:nvSpPr>
        <dsp:cNvPr id="0" name=""/>
        <dsp:cNvSpPr/>
      </dsp:nvSpPr>
      <dsp:spPr>
        <a:xfrm>
          <a:off x="623718" y="89153"/>
          <a:ext cx="6473952" cy="647395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9A6F5-CE1B-4798-9FEB-FE7EE84DD2D7}">
      <dsp:nvSpPr>
        <dsp:cNvPr id="0" name=""/>
        <dsp:cNvSpPr/>
      </dsp:nvSpPr>
      <dsp:spPr>
        <a:xfrm>
          <a:off x="504599" y="294529"/>
          <a:ext cx="6473952" cy="647395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B19CD-CA4E-4B02-B8B2-E64FEE96B47A}">
      <dsp:nvSpPr>
        <dsp:cNvPr id="0" name=""/>
        <dsp:cNvSpPr/>
      </dsp:nvSpPr>
      <dsp:spPr>
        <a:xfrm>
          <a:off x="385480" y="89153"/>
          <a:ext cx="6473952" cy="647395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2F79B-A739-4674-9358-B5DB8044A334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808C4-F573-4DE1-985B-4302CC80330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283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a.gov/smartway/learn-about-smartway" TargetMode="External"/><Relationship Id="rId13" Type="http://schemas.openxmlformats.org/officeDocument/2006/relationships/hyperlink" Target="http://co2emissiefactoren.nl/" TargetMode="External"/><Relationship Id="rId3" Type="http://schemas.openxmlformats.org/officeDocument/2006/relationships/hyperlink" Target="https://ghgprotocol.org/" TargetMode="External"/><Relationship Id="rId7" Type="http://schemas.openxmlformats.org/officeDocument/2006/relationships/hyperlink" Target="https://www.clean-cargo.org/data-methods" TargetMode="External"/><Relationship Id="rId12" Type="http://schemas.openxmlformats.org/officeDocument/2006/relationships/hyperlink" Target="https://www.hbefa.net/e/index.html" TargetMode="External"/><Relationship Id="rId2" Type="http://schemas.openxmlformats.org/officeDocument/2006/relationships/slide" Target="../slides/slide8.xml"/><Relationship Id="rId16" Type="http://schemas.openxmlformats.org/officeDocument/2006/relationships/hyperlink" Target="http://www.objectifco2.fr/docs/upload/86/Information_CO2_ENG_Web-2.pdf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lean-cargo.org/" TargetMode="External"/><Relationship Id="rId11" Type="http://schemas.openxmlformats.org/officeDocument/2006/relationships/hyperlink" Target="http://www.objectifco2.fr/" TargetMode="External"/><Relationship Id="rId5" Type="http://schemas.openxmlformats.org/officeDocument/2006/relationships/hyperlink" Target="https://www.smartfreightcentre.org/en/how-to-implement-items/what-is-glec-framework/58/" TargetMode="External"/><Relationship Id="rId15" Type="http://schemas.openxmlformats.org/officeDocument/2006/relationships/hyperlink" Target="https://www.epa.gov/sites/default/files/2019-10/documents/420b19052.pdf" TargetMode="External"/><Relationship Id="rId10" Type="http://schemas.openxmlformats.org/officeDocument/2006/relationships/hyperlink" Target="https://nepis.epa.gov/Exe/ZyPDF.cgi/P1010TBD.PDF?Dockey=P1010TBD.PDF" TargetMode="External"/><Relationship Id="rId4" Type="http://schemas.openxmlformats.org/officeDocument/2006/relationships/hyperlink" Target="https://www.nen.nl/nen-en-16258-2012-en-178234" TargetMode="External"/><Relationship Id="rId9" Type="http://schemas.openxmlformats.org/officeDocument/2006/relationships/hyperlink" Target="https://www.epa.gov/sites/default/files/2019-10/documents/420b19052.pdf/" TargetMode="External"/><Relationship Id="rId14" Type="http://schemas.openxmlformats.org/officeDocument/2006/relationships/hyperlink" Target="https://cedelft.eu/publications/stream-freight-transport-202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https://carbonfootprinting.org/wp-content/uploads/2021/10/TNO_Twopager_CO2-uitstoot-logistiek_FINAL_juni-2021.pdf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808C4-F573-4DE1-985B-4302CC803309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5425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GHG protocol –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3"/>
              </a:rPr>
              <a:t>https://ghgprotocol.org</a:t>
            </a:r>
            <a:endParaRPr lang="pt-BR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Montserrat" panose="00000500000000000000" pitchFamily="2" charset="0"/>
              </a:rPr>
              <a:t>EN16258 – </a:t>
            </a:r>
            <a:r>
              <a:rPr lang="pt-BR" dirty="0">
                <a:solidFill>
                  <a:srgbClr val="97C141"/>
                </a:solidFill>
                <a:latin typeface="Montserrat" panose="00000500000000000000" pitchFamily="2" charset="0"/>
                <a:hlinkClick r:id="rId4"/>
              </a:rPr>
              <a:t>https://www.nen.nl/nen-en-16258-2012-en-178234</a:t>
            </a:r>
            <a:endParaRPr lang="pt-BR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GLEC –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5"/>
              </a:rPr>
              <a:t>https://www.smartfreightcentre.org/en/how-to-implement-items/what-is-glec-framework/58/</a:t>
            </a:r>
            <a:endParaRPr lang="pt-BR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CCWG –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6"/>
              </a:rPr>
              <a:t>https://www.clean-cargo.org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(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7"/>
              </a:rPr>
              <a:t>https://www.clean-cargo.org/data-methods</a:t>
            </a: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SmartWay –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8"/>
              </a:rPr>
              <a:t>https://www.epa.gov/smartway/learn-about-smartway</a:t>
            </a:r>
            <a:endParaRPr lang="pt-BR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shipper: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9"/>
              </a:rPr>
              <a:t>https://www.epa.gov/sites/default/files/2019-10/documents/420b19052.pdf/</a:t>
            </a:r>
            <a:endParaRPr lang="pt-BR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carrier: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10"/>
              </a:rPr>
              <a:t>https://nepis.epa.gov/Exe/ZyPDF.cgi/P1010TBD.PDF?Dockey=P1010TBD.PDF</a:t>
            </a:r>
            <a:endParaRPr lang="pt-BR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pt-BR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Objectifco2 – </a:t>
            </a:r>
            <a:r>
              <a:rPr lang="pt-BR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11"/>
              </a:rPr>
              <a:t>http://www.objectifco2.fr</a:t>
            </a:r>
            <a:endParaRPr lang="pt-BR" b="0" i="0" u="none" strike="noStrike" dirty="0">
              <a:solidFill>
                <a:srgbClr val="97C141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b="0" i="0" u="none" strike="noStrike" dirty="0">
              <a:solidFill>
                <a:srgbClr val="97C141"/>
              </a:solidFill>
              <a:effectLst/>
              <a:latin typeface="Montserrat" panose="000005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Handbook Emission Factors HBEFA: </a:t>
            </a:r>
            <a:r>
              <a:rPr lang="en-GB" dirty="0">
                <a:solidFill>
                  <a:srgbClr val="97C141"/>
                </a:solidFill>
                <a:latin typeface="Montserrat" panose="00000500000000000000" pitchFamily="2" charset="0"/>
                <a:hlinkClick r:id="rId12"/>
              </a:rPr>
              <a:t>https://www.hbefa.net/e/index.html</a:t>
            </a: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EN16258 – </a:t>
            </a:r>
            <a:r>
              <a:rPr lang="en-GB" dirty="0">
                <a:solidFill>
                  <a:srgbClr val="97C141"/>
                </a:solidFill>
                <a:latin typeface="Montserrat" panose="00000500000000000000" pitchFamily="2" charset="0"/>
                <a:hlinkClick r:id="rId4"/>
              </a:rPr>
              <a:t>https://www.nen.nl/nen-en-16258-2012-en-178234</a:t>
            </a: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CO2emissiefactoren – </a:t>
            </a:r>
            <a:r>
              <a:rPr lang="en-GB" dirty="0">
                <a:solidFill>
                  <a:srgbClr val="97C141"/>
                </a:solidFill>
                <a:latin typeface="Montserrat" panose="00000500000000000000" pitchFamily="2" charset="0"/>
                <a:hlinkClick r:id="rId13"/>
              </a:rPr>
              <a:t>http://co2emissiefactoren.nl</a:t>
            </a: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STREAM – </a:t>
            </a:r>
            <a:r>
              <a:rPr lang="en-GB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14"/>
              </a:rPr>
              <a:t>https://cedelft.eu/publications/stream-freight-transport-2020/</a:t>
            </a:r>
            <a:endParaRPr lang="en-GB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GLEC – </a:t>
            </a:r>
            <a:r>
              <a:rPr lang="en-GB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5"/>
              </a:rPr>
              <a:t>https://www.smartfreightcentre.org/en/how-to-implement-items/what-is-glec-framework/58/</a:t>
            </a:r>
            <a:endParaRPr lang="en-GB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r>
              <a:rPr lang="en-GB" dirty="0" err="1">
                <a:solidFill>
                  <a:srgbClr val="000000"/>
                </a:solidFill>
                <a:latin typeface="Montserrat" panose="00000500000000000000" pitchFamily="2" charset="0"/>
              </a:rPr>
              <a:t>Smartway</a:t>
            </a:r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:</a:t>
            </a:r>
          </a:p>
          <a:p>
            <a:pPr marL="742950" lvl="1" indent="-285750"/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shipper: </a:t>
            </a:r>
            <a:r>
              <a:rPr lang="en-GB" dirty="0">
                <a:solidFill>
                  <a:srgbClr val="97C141"/>
                </a:solidFill>
                <a:latin typeface="Montserrat" panose="00000500000000000000" pitchFamily="2" charset="0"/>
                <a:hlinkClick r:id="rId15"/>
              </a:rPr>
              <a:t>https://www.epa.gov/sites/default/files/2019-10/documents/420b19052.pdf</a:t>
            </a: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742950" lvl="1" indent="-285750"/>
            <a:r>
              <a:rPr lang="en-GB" dirty="0">
                <a:solidFill>
                  <a:srgbClr val="000000"/>
                </a:solidFill>
                <a:latin typeface="Montserrat" panose="00000500000000000000" pitchFamily="2" charset="0"/>
              </a:rPr>
              <a:t>carrier: </a:t>
            </a:r>
            <a:r>
              <a:rPr lang="en-GB" dirty="0">
                <a:solidFill>
                  <a:srgbClr val="97C141"/>
                </a:solidFill>
                <a:latin typeface="Montserrat" panose="00000500000000000000" pitchFamily="2" charset="0"/>
                <a:hlinkClick r:id="rId10"/>
              </a:rPr>
              <a:t>https://nepis.epa.gov/Exe/ZyPDF.cgi/P1010TBD.PDF?Dockey=P1010TBD.PDF</a:t>
            </a:r>
            <a:endParaRPr lang="en-GB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Objectifco2 – </a:t>
            </a:r>
            <a:r>
              <a:rPr lang="en-GB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16"/>
              </a:rPr>
              <a:t>http://www.objectifco2.fr/docs/upload/86/Information_CO2_ENG_Web-2.pdf</a:t>
            </a:r>
            <a:endParaRPr lang="en-GB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pt-BR" b="0" i="0" u="none" strike="noStrike" dirty="0">
              <a:solidFill>
                <a:srgbClr val="000000"/>
              </a:solidFill>
              <a:effectLst/>
              <a:latin typeface="Montserrat" panose="000005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0808C4-F573-4DE1-985B-4302CC803309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68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CAB16-F837-4629-B0F8-AAF01B8813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7345"/>
            <a:ext cx="9144000" cy="154261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C45FF90-2977-4893-B87A-A134FD768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D4A910-5861-44B6-B21C-4FCB07D357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8" y="210271"/>
            <a:ext cx="1501123" cy="1389929"/>
          </a:xfrm>
          <a:prstGeom prst="rect">
            <a:avLst/>
          </a:prstGeom>
        </p:spPr>
      </p:pic>
      <p:sp>
        <p:nvSpPr>
          <p:cNvPr id="16" name="Rechthoek 15">
            <a:extLst>
              <a:ext uri="{FF2B5EF4-FFF2-40B4-BE49-F238E27FC236}">
                <a16:creationId xmlns:a16="http://schemas.microsoft.com/office/drawing/2014/main" id="{64B642E8-5537-46B6-9FE0-4433F0F2AE68}"/>
              </a:ext>
            </a:extLst>
          </p:cNvPr>
          <p:cNvSpPr/>
          <p:nvPr userDrawn="1"/>
        </p:nvSpPr>
        <p:spPr>
          <a:xfrm>
            <a:off x="0" y="2322000"/>
            <a:ext cx="360000" cy="2268000"/>
          </a:xfrm>
          <a:prstGeom prst="rect">
            <a:avLst/>
          </a:prstGeom>
          <a:solidFill>
            <a:srgbClr val="97C141"/>
          </a:solidFill>
          <a:ln>
            <a:solidFill>
              <a:srgbClr val="97C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4E81B51-A2F0-4B13-B155-5CCBEB06E78B}"/>
              </a:ext>
            </a:extLst>
          </p:cNvPr>
          <p:cNvSpPr/>
          <p:nvPr userDrawn="1"/>
        </p:nvSpPr>
        <p:spPr>
          <a:xfrm rot="10800000">
            <a:off x="0" y="0"/>
            <a:ext cx="360000" cy="2322000"/>
          </a:xfrm>
          <a:prstGeom prst="rect">
            <a:avLst/>
          </a:prstGeom>
          <a:solidFill>
            <a:srgbClr val="0F98D1"/>
          </a:solidFill>
          <a:ln>
            <a:solidFill>
              <a:srgbClr val="0F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D7231429-D1ED-44B3-A871-1537E76D3216}"/>
              </a:ext>
            </a:extLst>
          </p:cNvPr>
          <p:cNvSpPr/>
          <p:nvPr userDrawn="1"/>
        </p:nvSpPr>
        <p:spPr>
          <a:xfrm>
            <a:off x="0" y="4590000"/>
            <a:ext cx="360000" cy="2268000"/>
          </a:xfrm>
          <a:prstGeom prst="rect">
            <a:avLst/>
          </a:prstGeom>
          <a:solidFill>
            <a:srgbClr val="29337D"/>
          </a:solidFill>
          <a:ln>
            <a:solidFill>
              <a:srgbClr val="293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88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DEABB-3F5B-4FCE-9C27-6F40660F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8180"/>
            <a:ext cx="99314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73E0845-1CD1-4085-B2D7-0B1A63D7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31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27835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62F75D-D428-4325-BB3E-D6EF5F1C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9190B5-746A-481E-B8BA-672FD6E903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60636" cy="435133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EDCEC22-508D-416F-9B0E-C159CC1A6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8964" y="1825625"/>
            <a:ext cx="4860636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48418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AB967A-FD93-4AEA-BA1E-53F14CBD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939048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493B03-1A34-498F-9D0D-F23F34A9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48590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7C80F82-FCDA-4514-9522-7468DAB67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859046" cy="3684588"/>
          </a:xfrm>
        </p:spPr>
        <p:txBody>
          <a:bodyPr/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9140AA8-07BE-47DE-8983-D705810AA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9790" y="1681163"/>
            <a:ext cx="485904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A86EF53-5AAF-4778-BE30-1D5B9A0C0C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9790" y="2505075"/>
            <a:ext cx="4859046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6B39D2-466A-4D3F-ADA6-520B109DE2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E26FFE-E0E4-4706-B653-8417EBD9AC43}" type="datetimeFigureOut">
              <a:rPr lang="nl-NL" smtClean="0"/>
              <a:t>18-4-2022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4099D6E-FBFD-4083-8E19-FEACF8813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AAAE524-58D8-4809-B628-14C4ED0A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D73A99-2286-4816-8360-7CF3A063C97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1742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916E3A-14AD-427E-880E-FD459BD83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9949873" cy="1325563"/>
          </a:xfrm>
        </p:spPr>
        <p:txBody>
          <a:bodyPr/>
          <a:lstStyle/>
          <a:p>
            <a:r>
              <a:rPr lang="nl-NL" dirty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1304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253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1EFFE7-3574-4336-B111-897F93050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A1C6B4-AC0C-4D89-A269-1B58AD84F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60488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09069B4-1ED9-43CA-A360-E55399036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825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36A57-FC74-4AC6-948F-E94D68A3E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0FD2AA9-01B7-4BB4-9D32-8A0EBCE95E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60488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4DF20C5-8C7A-42A3-B0C0-B75C667F1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971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AB89319-6CDD-4169-A2AC-0CAAA96AB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93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555D9D7-5378-4D38-8E52-00A4E5E00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93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9982EE65-D429-4747-ABF6-AA7A937CA5EB}"/>
              </a:ext>
            </a:extLst>
          </p:cNvPr>
          <p:cNvSpPr/>
          <p:nvPr userDrawn="1"/>
        </p:nvSpPr>
        <p:spPr>
          <a:xfrm>
            <a:off x="0" y="2322000"/>
            <a:ext cx="360000" cy="2268000"/>
          </a:xfrm>
          <a:prstGeom prst="rect">
            <a:avLst/>
          </a:prstGeom>
          <a:solidFill>
            <a:srgbClr val="97C141"/>
          </a:solidFill>
          <a:ln>
            <a:solidFill>
              <a:srgbClr val="97C1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0119FFF-E347-4B3E-9948-243824EE3F0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3324" y="5766863"/>
            <a:ext cx="945100" cy="87509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8A11CB1F-6E4B-4915-BEE8-CEBE241E4448}"/>
              </a:ext>
            </a:extLst>
          </p:cNvPr>
          <p:cNvSpPr/>
          <p:nvPr userDrawn="1"/>
        </p:nvSpPr>
        <p:spPr>
          <a:xfrm rot="10800000">
            <a:off x="0" y="0"/>
            <a:ext cx="360000" cy="2322000"/>
          </a:xfrm>
          <a:prstGeom prst="rect">
            <a:avLst/>
          </a:prstGeom>
          <a:solidFill>
            <a:srgbClr val="0F98D1"/>
          </a:solidFill>
          <a:ln>
            <a:solidFill>
              <a:srgbClr val="0F98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561950A-5538-4B31-8511-27910AE3520A}"/>
              </a:ext>
            </a:extLst>
          </p:cNvPr>
          <p:cNvSpPr/>
          <p:nvPr userDrawn="1"/>
        </p:nvSpPr>
        <p:spPr>
          <a:xfrm>
            <a:off x="0" y="4590000"/>
            <a:ext cx="360000" cy="2268000"/>
          </a:xfrm>
          <a:prstGeom prst="rect">
            <a:avLst/>
          </a:prstGeom>
          <a:solidFill>
            <a:srgbClr val="29337D"/>
          </a:solidFill>
          <a:ln>
            <a:solidFill>
              <a:srgbClr val="293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8520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arbonfootprinting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hgprotocol.org/calculation-tool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carbonfootprinting.org/tool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tripmodel.org/" TargetMode="External"/><Relationship Id="rId2" Type="http://schemas.openxmlformats.org/officeDocument/2006/relationships/hyperlink" Target="https://otm5developerportal.redoc.ly/developer-portal/vesdi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rbonfootprinting.org/richtlijnen/" TargetMode="External"/><Relationship Id="rId2" Type="http://schemas.openxmlformats.org/officeDocument/2006/relationships/hyperlink" Target="https://ghgprotoco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bonfootprinting.org/tools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bonfootprinting.org/richtlijnen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o-off-road.nl/" TargetMode="External"/><Relationship Id="rId2" Type="http://schemas.openxmlformats.org/officeDocument/2006/relationships/hyperlink" Target="https://www.lean-green.n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0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arbonfootprinting.org/" TargetMode="External"/><Relationship Id="rId2" Type="http://schemas.openxmlformats.org/officeDocument/2006/relationships/hyperlink" Target="https://ghgprotoco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ennisbank.topsectorlogistiek.nl/thema/co2-footprint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D17C8-018A-4D8E-8ABE-B24BAF47D8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B990C68-0F63-4DEC-971D-BD755A1B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39768"/>
          </a:xfrm>
        </p:spPr>
        <p:txBody>
          <a:bodyPr>
            <a:normAutofit fontScale="92500" lnSpcReduction="10000"/>
          </a:bodyPr>
          <a:lstStyle/>
          <a:p>
            <a:r>
              <a:rPr lang="nl-NL" sz="3900" dirty="0"/>
              <a:t>Carbon </a:t>
            </a:r>
            <a:r>
              <a:rPr lang="nl-NL" sz="3900" dirty="0" err="1"/>
              <a:t>Footprinting</a:t>
            </a:r>
            <a:r>
              <a:rPr lang="nl-NL" sz="3900" dirty="0"/>
              <a:t> in de Logistiek</a:t>
            </a:r>
          </a:p>
          <a:p>
            <a:endParaRPr lang="nl-NL" dirty="0"/>
          </a:p>
          <a:p>
            <a:r>
              <a:rPr lang="nl-NL" dirty="0"/>
              <a:t>Ondersteunde presentatie voor de website </a:t>
            </a:r>
            <a:r>
              <a:rPr lang="nl-NL" dirty="0">
                <a:hlinkClick r:id="rId2"/>
              </a:rPr>
              <a:t>https://carbonfootprinting.org/</a:t>
            </a:r>
            <a:endParaRPr lang="nl-NL" dirty="0"/>
          </a:p>
          <a:p>
            <a:endParaRPr lang="nl-NL" dirty="0"/>
          </a:p>
          <a:p>
            <a:r>
              <a:rPr lang="nl-NL" dirty="0"/>
              <a:t>Deze presentatie is ontwikkeld als onderdeel van de voucherregeling door J.P.S. Piest</a:t>
            </a:r>
          </a:p>
        </p:txBody>
      </p:sp>
    </p:spTree>
    <p:extLst>
      <p:ext uri="{BB962C8B-B14F-4D97-AF65-F5344CB8AC3E}">
        <p14:creationId xmlns:p14="http://schemas.microsoft.com/office/powerpoint/2010/main" val="4240432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09072C9-1736-4373-9A3C-FB43EC5A5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161" b="6666"/>
          <a:stretch/>
        </p:blipFill>
        <p:spPr>
          <a:xfrm>
            <a:off x="2470214" y="3331762"/>
            <a:ext cx="3257392" cy="2857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A0BB7A4-D955-42FB-87D4-8BE00DA18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Welke tools zijn beschikbaar?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69FEDCB-1625-4593-B98B-8AF41E18E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Excel rekenmodellen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DA83D23-9DBC-45EC-859B-08173F81C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4859046" cy="41120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r>
              <a:rPr lang="nl-NL" sz="1600" dirty="0">
                <a:hlinkClick r:id="rId3"/>
              </a:rPr>
              <a:t>https://ghgprotocol.org/calculation-tools</a:t>
            </a:r>
            <a:r>
              <a:rPr lang="nl-NL" sz="1600" dirty="0"/>
              <a:t> 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4D51F4-A535-4CA5-8B79-776422C7D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/>
              <a:t>Gespecialiseerde software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4D7CE59-9087-4CAB-88A1-085785921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9790" y="2505075"/>
            <a:ext cx="4859046" cy="4230022"/>
          </a:xfrm>
        </p:spPr>
        <p:txBody>
          <a:bodyPr>
            <a:normAutofit fontScale="92500" lnSpcReduction="10000"/>
          </a:bodyPr>
          <a:lstStyle/>
          <a:p>
            <a:r>
              <a:rPr lang="nl-NL" sz="2200" dirty="0"/>
              <a:t>ABCO</a:t>
            </a:r>
            <a:r>
              <a:rPr lang="nl-NL" sz="2200" baseline="-25000" dirty="0"/>
              <a:t>2</a:t>
            </a:r>
          </a:p>
          <a:p>
            <a:r>
              <a:rPr lang="nl-NL" sz="2200" dirty="0"/>
              <a:t>BigMile</a:t>
            </a:r>
          </a:p>
          <a:p>
            <a:r>
              <a:rPr lang="nl-NL" sz="2200" dirty="0"/>
              <a:t>Carbon Care</a:t>
            </a:r>
          </a:p>
          <a:p>
            <a:r>
              <a:rPr lang="nl-NL" sz="2200" dirty="0" err="1"/>
              <a:t>EcoTransIT</a:t>
            </a:r>
            <a:endParaRPr lang="nl-NL" sz="2200" dirty="0"/>
          </a:p>
          <a:p>
            <a:r>
              <a:rPr lang="nl-NL" sz="2200" dirty="0" err="1"/>
              <a:t>LogEC</a:t>
            </a:r>
            <a:endParaRPr lang="nl-NL" sz="2200" dirty="0"/>
          </a:p>
          <a:p>
            <a:r>
              <a:rPr lang="nl-NL" sz="2200" dirty="0"/>
              <a:t>Microsoft </a:t>
            </a:r>
            <a:r>
              <a:rPr lang="nl-NL" sz="2200" dirty="0" err="1"/>
              <a:t>Sustainability</a:t>
            </a:r>
            <a:endParaRPr lang="nl-NL" sz="2200" dirty="0"/>
          </a:p>
          <a:p>
            <a:r>
              <a:rPr lang="nl-NL" sz="2200" dirty="0" err="1"/>
              <a:t>MixMove</a:t>
            </a:r>
            <a:endParaRPr lang="nl-NL" sz="2200" dirty="0"/>
          </a:p>
          <a:p>
            <a:r>
              <a:rPr lang="nl-NL" sz="2200" dirty="0" err="1"/>
              <a:t>SmartWay</a:t>
            </a:r>
            <a:endParaRPr lang="nl-NL" sz="2200" dirty="0"/>
          </a:p>
          <a:p>
            <a:r>
              <a:rPr lang="nl-NL" sz="2200" dirty="0" err="1"/>
              <a:t>TK’Blue</a:t>
            </a:r>
            <a:endParaRPr lang="nl-NL" sz="2200" dirty="0"/>
          </a:p>
          <a:p>
            <a:pPr marL="0" indent="0">
              <a:buNone/>
            </a:pPr>
            <a:br>
              <a:rPr lang="nl-NL" sz="3900" dirty="0"/>
            </a:br>
            <a:r>
              <a:rPr lang="nl-NL" sz="1600" dirty="0">
                <a:hlinkClick r:id="rId4"/>
              </a:rPr>
              <a:t>https://carbonfootprinting.org/tools/</a:t>
            </a:r>
            <a:r>
              <a:rPr lang="nl-NL" sz="1600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2248C0-0B40-4689-9BE1-D19E3DE9BF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274" b="6810"/>
          <a:stretch/>
        </p:blipFill>
        <p:spPr>
          <a:xfrm>
            <a:off x="839788" y="2553857"/>
            <a:ext cx="2530952" cy="238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1D049-586C-48F3-B494-F36129356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</a:t>
            </a:r>
            <a:r>
              <a:rPr lang="en-US" dirty="0" err="1"/>
              <a:t>uitwisseling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1F77C-FF6F-4319-AFE6-4B7D734A9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OTM </a:t>
            </a:r>
            <a:r>
              <a:rPr lang="en-US" dirty="0" err="1"/>
              <a:t>Profiel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46D167-5AD9-45B6-8DB5-2A7172985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VESDI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75338-2A79-4326-9E7F-F7D6F309B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9790" y="2505074"/>
            <a:ext cx="4859046" cy="4352926"/>
          </a:xfrm>
        </p:spPr>
        <p:txBody>
          <a:bodyPr>
            <a:normAutofit lnSpcReduction="10000"/>
          </a:bodyPr>
          <a:lstStyle/>
          <a:p>
            <a:r>
              <a:rPr lang="en-GB" b="1" dirty="0"/>
              <a:t>V</a:t>
            </a:r>
            <a:r>
              <a:rPr lang="en-GB" dirty="0"/>
              <a:t>ehicle, </a:t>
            </a:r>
            <a:r>
              <a:rPr lang="en-GB" b="1" dirty="0"/>
              <a:t>E</a:t>
            </a:r>
            <a:r>
              <a:rPr lang="en-GB" dirty="0"/>
              <a:t>mission, </a:t>
            </a:r>
            <a:r>
              <a:rPr lang="en-GB" b="1" dirty="0"/>
              <a:t>S</a:t>
            </a:r>
            <a:r>
              <a:rPr lang="en-GB" dirty="0"/>
              <a:t>hipment, </a:t>
            </a:r>
            <a:r>
              <a:rPr lang="en-GB" b="1" dirty="0"/>
              <a:t>D</a:t>
            </a:r>
            <a:r>
              <a:rPr lang="en-GB" dirty="0"/>
              <a:t>ata, </a:t>
            </a:r>
            <a:r>
              <a:rPr lang="en-GB" b="1" dirty="0"/>
              <a:t>I</a:t>
            </a:r>
            <a:r>
              <a:rPr lang="en-GB" dirty="0"/>
              <a:t>nterface</a:t>
            </a:r>
          </a:p>
          <a:p>
            <a:r>
              <a:rPr lang="en-GB" dirty="0" err="1"/>
              <a:t>Standaard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uitwisseling</a:t>
            </a:r>
            <a:r>
              <a:rPr lang="en-GB" dirty="0"/>
              <a:t> </a:t>
            </a:r>
            <a:r>
              <a:rPr lang="en-GB" dirty="0" err="1"/>
              <a:t>emissie</a:t>
            </a:r>
            <a:r>
              <a:rPr lang="en-GB" dirty="0"/>
              <a:t> data, </a:t>
            </a:r>
            <a:r>
              <a:rPr lang="en-GB" dirty="0" err="1"/>
              <a:t>bijv</a:t>
            </a:r>
            <a:r>
              <a:rPr lang="en-GB" dirty="0"/>
              <a:t>. </a:t>
            </a:r>
            <a:r>
              <a:rPr lang="en-GB" dirty="0" err="1"/>
              <a:t>tussen</a:t>
            </a:r>
            <a:r>
              <a:rPr lang="en-GB" dirty="0"/>
              <a:t> TMS </a:t>
            </a:r>
            <a:r>
              <a:rPr lang="en-GB" dirty="0" err="1"/>
              <a:t>systeem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CBS </a:t>
            </a:r>
            <a:r>
              <a:rPr lang="nl-NL" dirty="0"/>
              <a:t>enquête</a:t>
            </a:r>
            <a:r>
              <a:rPr lang="en-GB" dirty="0"/>
              <a:t> en CO</a:t>
            </a:r>
            <a:r>
              <a:rPr lang="en-GB" baseline="-25000" dirty="0"/>
              <a:t>2</a:t>
            </a:r>
            <a:r>
              <a:rPr lang="en-GB" dirty="0"/>
              <a:t> tool </a:t>
            </a:r>
            <a:r>
              <a:rPr lang="en-GB" dirty="0" err="1"/>
              <a:t>voor</a:t>
            </a:r>
            <a:r>
              <a:rPr lang="en-GB" dirty="0"/>
              <a:t> analyse</a:t>
            </a:r>
          </a:p>
          <a:p>
            <a:pPr marL="0" indent="0">
              <a:buNone/>
            </a:pPr>
            <a:br>
              <a:rPr lang="en-GB" sz="1800" dirty="0">
                <a:hlinkClick r:id="rId2"/>
              </a:rPr>
            </a:br>
            <a:r>
              <a:rPr lang="en-GB" sz="1800" dirty="0">
                <a:hlinkClick r:id="rId2"/>
              </a:rPr>
              <a:t>https://otm5developerportal.redoc.ly/</a:t>
            </a:r>
            <a:br>
              <a:rPr lang="en-GB" sz="1800" dirty="0">
                <a:hlinkClick r:id="rId2"/>
              </a:rPr>
            </a:br>
            <a:r>
              <a:rPr lang="en-GB" sz="1800" dirty="0">
                <a:hlinkClick r:id="rId2"/>
              </a:rPr>
              <a:t>developer-portal/vesdi/</a:t>
            </a:r>
            <a:r>
              <a:rPr lang="en-GB" sz="1800" dirty="0"/>
              <a:t> 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2CDECA-221E-45EA-8AA5-D49E102A8B7B}"/>
              </a:ext>
            </a:extLst>
          </p:cNvPr>
          <p:cNvSpPr txBox="1"/>
          <p:nvPr/>
        </p:nvSpPr>
        <p:spPr>
          <a:xfrm>
            <a:off x="839499" y="60680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https://www.opentripmodel.org/</a:t>
            </a:r>
            <a:r>
              <a:rPr lang="en-GB" dirty="0"/>
              <a:t>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D5C06BA-496A-488A-A74C-624B671EB6A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Gerealiseerde</a:t>
            </a:r>
            <a:r>
              <a:rPr lang="en-US" dirty="0"/>
              <a:t> trips:</a:t>
            </a:r>
            <a:endParaRPr lang="en-GB" dirty="0"/>
          </a:p>
        </p:txBody>
      </p:sp>
      <p:pic>
        <p:nvPicPr>
          <p:cNvPr id="11" name="Picture 2" descr="otm5 monitoring trips profile">
            <a:extLst>
              <a:ext uri="{FF2B5EF4-FFF2-40B4-BE49-F238E27FC236}">
                <a16:creationId xmlns:a16="http://schemas.microsoft.com/office/drawing/2014/main" id="{F5D258D7-0F83-4795-BAB6-8F12310F8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98" y="3079855"/>
            <a:ext cx="4859337" cy="270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5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081EC-F535-4492-8D52-CC2912364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de slag?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99B4AD-3307-42D5-9A5A-275331E7E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Vrijwel alle methodologieën gebruiken nu het </a:t>
            </a:r>
            <a:r>
              <a:rPr lang="nl-NL" i="0" dirty="0">
                <a:solidFill>
                  <a:srgbClr val="000000"/>
                </a:solidFill>
                <a:effectLst/>
                <a:latin typeface="Montserrat" panose="00000500000000000000" pitchFamily="2" charset="0"/>
                <a:hlinkClick r:id="rId2"/>
              </a:rPr>
              <a:t>Green House Gas protocol </a:t>
            </a:r>
            <a:r>
              <a:rPr lang="nl-NL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(GHG)</a:t>
            </a:r>
            <a:r>
              <a:rPr lang="nl-NL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als uitgangspunt. </a:t>
            </a:r>
          </a:p>
          <a:p>
            <a:pPr marL="0" indent="0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Europese standaard </a:t>
            </a:r>
            <a:r>
              <a:rPr lang="nl-NL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EN 16258 </a:t>
            </a: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was het eerste grote initiatief om tot een praktische en wetenschappelijk kloppende methode voor het toekennen van uitstoot aan logistiek en transport te komen. </a:t>
            </a:r>
          </a:p>
          <a:p>
            <a:pPr marL="0" indent="0">
              <a:buNone/>
            </a:pP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De </a:t>
            </a:r>
            <a:r>
              <a:rPr lang="nl-NL" dirty="0">
                <a:solidFill>
                  <a:srgbClr val="97C141"/>
                </a:solidFill>
                <a:latin typeface="Montserrat" panose="00000500000000000000" pitchFamily="2" charset="0"/>
                <a:hlinkClick r:id="rId3"/>
              </a:rPr>
              <a:t>richtlijnen</a:t>
            </a: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van de Topsector Logistiek gaan uit van de </a:t>
            </a:r>
            <a:r>
              <a:rPr lang="nl-NL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COFRET</a:t>
            </a: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–aanbevelingen en worden tegenwoordig ook praktische </a:t>
            </a:r>
            <a:r>
              <a:rPr lang="nl-NL" b="0" i="0" u="none" strike="noStrike" dirty="0">
                <a:solidFill>
                  <a:srgbClr val="97C141"/>
                </a:solidFill>
                <a:effectLst/>
                <a:latin typeface="Montserrat" panose="00000500000000000000" pitchFamily="2" charset="0"/>
                <a:hlinkClick r:id="rId4"/>
              </a:rPr>
              <a:t>tools</a:t>
            </a:r>
            <a:r>
              <a:rPr lang="nl-NL" b="0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 ontwikkeld en aangeboden.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8245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3B566-A88E-4A71-8F5F-E89E7134E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GHG scopes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3E23-B712-402E-9764-6BE0EEDE1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7CCEF7-58F9-4B00-B28B-EAA8AB800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" y="0"/>
            <a:ext cx="118160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380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048559-0A19-431C-BB8C-E580C0C3A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792" y="324057"/>
            <a:ext cx="2013709" cy="28312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EB658D-9854-4664-9153-336B3FBF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Richtlijnen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FC1C27-7D92-43DC-987B-EEF27F5F5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Topsector Logistiek</a:t>
            </a:r>
          </a:p>
          <a:p>
            <a:r>
              <a:rPr lang="en-US" dirty="0" err="1"/>
              <a:t>Uitgebreid</a:t>
            </a:r>
            <a:r>
              <a:rPr lang="en-US" dirty="0"/>
              <a:t> </a:t>
            </a:r>
            <a:r>
              <a:rPr lang="en-US" dirty="0" err="1"/>
              <a:t>gedocumenteerd</a:t>
            </a:r>
            <a:endParaRPr lang="en-US" dirty="0"/>
          </a:p>
          <a:p>
            <a:r>
              <a:rPr lang="en-US" dirty="0" err="1"/>
              <a:t>Generiek</a:t>
            </a:r>
            <a:r>
              <a:rPr lang="en-US" dirty="0"/>
              <a:t>: </a:t>
            </a:r>
            <a:r>
              <a:rPr lang="en-US" dirty="0" err="1"/>
              <a:t>meten</a:t>
            </a:r>
            <a:r>
              <a:rPr lang="en-US" dirty="0"/>
              <a:t>, </a:t>
            </a:r>
            <a:r>
              <a:rPr lang="en-US" dirty="0" err="1"/>
              <a:t>berekenen</a:t>
            </a:r>
            <a:r>
              <a:rPr lang="en-US" dirty="0"/>
              <a:t>, </a:t>
            </a:r>
            <a:r>
              <a:rPr lang="en-US" dirty="0" err="1"/>
              <a:t>toewijzen</a:t>
            </a:r>
            <a:endParaRPr lang="en-US" dirty="0"/>
          </a:p>
          <a:p>
            <a:r>
              <a:rPr lang="en-US" dirty="0" err="1"/>
              <a:t>Benodigde</a:t>
            </a:r>
            <a:r>
              <a:rPr lang="en-US" dirty="0"/>
              <a:t> data: lading, </a:t>
            </a:r>
            <a:r>
              <a:rPr lang="en-US" dirty="0" err="1"/>
              <a:t>locaties</a:t>
            </a:r>
            <a:r>
              <a:rPr lang="en-US" dirty="0"/>
              <a:t>, </a:t>
            </a:r>
            <a:r>
              <a:rPr lang="en-US" dirty="0" err="1"/>
              <a:t>brandstof</a:t>
            </a:r>
            <a:r>
              <a:rPr lang="en-US" dirty="0"/>
              <a:t>, </a:t>
            </a:r>
            <a:r>
              <a:rPr lang="en-US" dirty="0" err="1"/>
              <a:t>energie</a:t>
            </a:r>
            <a:endParaRPr lang="en-US" dirty="0"/>
          </a:p>
          <a:p>
            <a:r>
              <a:rPr lang="en-US" dirty="0" err="1"/>
              <a:t>Specifieke</a:t>
            </a:r>
            <a:r>
              <a:rPr lang="en-US" dirty="0"/>
              <a:t> </a:t>
            </a:r>
            <a:r>
              <a:rPr lang="en-US" dirty="0" err="1"/>
              <a:t>segmenten</a:t>
            </a:r>
            <a:r>
              <a:rPr lang="en-US" dirty="0"/>
              <a:t> en </a:t>
            </a:r>
            <a:r>
              <a:rPr lang="en-US" dirty="0" err="1"/>
              <a:t>prestatie</a:t>
            </a:r>
            <a:r>
              <a:rPr lang="en-US" dirty="0"/>
              <a:t> </a:t>
            </a:r>
            <a:r>
              <a:rPr lang="en-US" dirty="0" err="1"/>
              <a:t>indicatoren</a:t>
            </a:r>
            <a:endParaRPr lang="en-US" dirty="0"/>
          </a:p>
          <a:p>
            <a:r>
              <a:rPr lang="en-US" dirty="0"/>
              <a:t>Scenarios: </a:t>
            </a:r>
            <a:r>
              <a:rPr lang="en-US" dirty="0" err="1"/>
              <a:t>uitbesteed</a:t>
            </a:r>
            <a:r>
              <a:rPr lang="en-US" dirty="0"/>
              <a:t>, </a:t>
            </a:r>
            <a:r>
              <a:rPr lang="en-US" dirty="0" err="1"/>
              <a:t>leegrijden</a:t>
            </a:r>
            <a:r>
              <a:rPr lang="en-US" dirty="0"/>
              <a:t>, </a:t>
            </a:r>
            <a:r>
              <a:rPr lang="en-US" dirty="0" err="1"/>
              <a:t>herpositionering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Downloads</a:t>
            </a:r>
            <a:endParaRPr lang="en-GB" sz="1600" b="1" dirty="0">
              <a:hlinkClick r:id="rId3"/>
            </a:endParaRPr>
          </a:p>
          <a:p>
            <a:r>
              <a:rPr lang="en-GB" dirty="0">
                <a:hlinkClick r:id="rId3"/>
              </a:rPr>
              <a:t>https://carbonfootprinting.org/richtlijnen/</a:t>
            </a:r>
            <a:r>
              <a:rPr lang="en-GB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E7356D-1767-4356-9873-1E83AEFF2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426" y="106411"/>
            <a:ext cx="1945332" cy="266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1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E21B75-12EC-4592-86CB-A70307F2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hulp</a:t>
            </a:r>
            <a:r>
              <a:rPr lang="en-US" dirty="0"/>
              <a:t> is </a:t>
            </a:r>
            <a:r>
              <a:rPr lang="en-US" dirty="0" err="1"/>
              <a:t>beschikbaar</a:t>
            </a:r>
            <a:r>
              <a:rPr lang="en-US" dirty="0"/>
              <a:t>?</a:t>
            </a:r>
            <a:endParaRPr lang="en-GB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2D48854-5E47-46BD-99CC-3924CA4E1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9555707"/>
              </p:ext>
            </p:extLst>
          </p:nvPr>
        </p:nvGraphicFramePr>
        <p:xfrm>
          <a:off x="838200" y="1825625"/>
          <a:ext cx="9931401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819">
                  <a:extLst>
                    <a:ext uri="{9D8B030D-6E8A-4147-A177-3AD203B41FA5}">
                      <a16:colId xmlns:a16="http://schemas.microsoft.com/office/drawing/2014/main" val="2594012103"/>
                    </a:ext>
                  </a:extLst>
                </a:gridCol>
                <a:gridCol w="3932904">
                  <a:extLst>
                    <a:ext uri="{9D8B030D-6E8A-4147-A177-3AD203B41FA5}">
                      <a16:colId xmlns:a16="http://schemas.microsoft.com/office/drawing/2014/main" val="4223174303"/>
                    </a:ext>
                  </a:extLst>
                </a:gridCol>
                <a:gridCol w="3965678">
                  <a:extLst>
                    <a:ext uri="{9D8B030D-6E8A-4147-A177-3AD203B41FA5}">
                      <a16:colId xmlns:a16="http://schemas.microsoft.com/office/drawing/2014/main" val="120357654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/>
                        <a:t>Programma</a:t>
                      </a:r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dirty="0" err="1"/>
                        <a:t>Programma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Link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734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Lean &amp; Green: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Internationaal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programma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Fast Lane </a:t>
                      </a:r>
                      <a:r>
                        <a:rPr lang="en-US" dirty="0" err="1"/>
                        <a:t>kennis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sessies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Erkenning</a:t>
                      </a:r>
                      <a:r>
                        <a:rPr lang="en-US" dirty="0"/>
                        <a:t>: L&amp;G Stars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/>
                        <a:t>EED </a:t>
                      </a:r>
                      <a:r>
                        <a:rPr lang="en-US" dirty="0" err="1"/>
                        <a:t>vrijstelling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2"/>
                        </a:rPr>
                        <a:t>https://www.lean-green.nl/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097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Joint Corridors Off-Road: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Nationaal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programma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Regionaal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vertegenwoordigd</a:t>
                      </a:r>
                      <a:endParaRPr lang="en-US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err="1"/>
                        <a:t>Instappen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bij</a:t>
                      </a:r>
                      <a:r>
                        <a:rPr lang="en-US" dirty="0"/>
                        <a:t> 28 corridors</a:t>
                      </a:r>
                      <a:endParaRPr lang="en-GB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dirty="0" err="1"/>
                        <a:t>Samenwerking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hogescholen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hlinkClick r:id="rId3"/>
                        </a:rPr>
                        <a:t>https://go-off-road.nl/</a:t>
                      </a:r>
                      <a:r>
                        <a:rPr lang="en-GB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20612"/>
                  </a:ext>
                </a:extLst>
              </a:tr>
            </a:tbl>
          </a:graphicData>
        </a:graphic>
      </p:graphicFrame>
      <p:pic>
        <p:nvPicPr>
          <p:cNvPr id="10" name="Picture 9" descr="Icon&#10;&#10;Description automatically generated with medium confidence">
            <a:extLst>
              <a:ext uri="{FF2B5EF4-FFF2-40B4-BE49-F238E27FC236}">
                <a16:creationId xmlns:a16="http://schemas.microsoft.com/office/drawing/2014/main" id="{BD6172D3-2DEF-4AC2-A050-9619B2B74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1417" y="2409825"/>
            <a:ext cx="1019175" cy="1019175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4961CA70-140D-4956-99C4-9313681B8B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41" t="7002" r="7114" b="7950"/>
          <a:stretch/>
        </p:blipFill>
        <p:spPr>
          <a:xfrm>
            <a:off x="1350399" y="3844803"/>
            <a:ext cx="1101213" cy="10356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23749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3431EC-FBCE-428A-81E5-0E7184F9D1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6296561"/>
              </p:ext>
            </p:extLst>
          </p:nvPr>
        </p:nvGraphicFramePr>
        <p:xfrm>
          <a:off x="222046" y="45567"/>
          <a:ext cx="748315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CBA8DDD-4D28-4188-8DCA-697546F9049A}"/>
              </a:ext>
            </a:extLst>
          </p:cNvPr>
          <p:cNvSpPr/>
          <p:nvPr/>
        </p:nvSpPr>
        <p:spPr>
          <a:xfrm>
            <a:off x="7783936" y="106416"/>
            <a:ext cx="4273421" cy="6645167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98C2F-958A-4E87-AD4A-19B8F05B80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15340" y="2372900"/>
            <a:ext cx="1817680" cy="1025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93D764-8D94-4D33-8DF0-70E43B2C7E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1527" y="666472"/>
            <a:ext cx="1839467" cy="10309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A6877E-F3C8-4A13-B0F4-5749652E07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17226" y="4565021"/>
            <a:ext cx="1813909" cy="1022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E58EFC2-3317-4CF5-B7A4-98EDDE96C018}"/>
              </a:ext>
            </a:extLst>
          </p:cNvPr>
          <p:cNvSpPr txBox="1"/>
          <p:nvPr/>
        </p:nvSpPr>
        <p:spPr>
          <a:xfrm>
            <a:off x="7918241" y="209065"/>
            <a:ext cx="39187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Micro lectures – Lean &amp; Green</a:t>
            </a:r>
            <a:endParaRPr lang="en-GB" sz="1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3628E-BC70-4D70-A802-93C755F867C4}"/>
              </a:ext>
            </a:extLst>
          </p:cNvPr>
          <p:cNvSpPr txBox="1"/>
          <p:nvPr/>
        </p:nvSpPr>
        <p:spPr>
          <a:xfrm>
            <a:off x="7842560" y="1787569"/>
            <a:ext cx="40673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↑ </a:t>
            </a:r>
            <a:r>
              <a:rPr lang="en-US" dirty="0" err="1"/>
              <a:t>Introductie</a:t>
            </a:r>
            <a:r>
              <a:rPr lang="en-US" dirty="0"/>
              <a:t>        ↑ </a:t>
            </a:r>
            <a:r>
              <a:rPr lang="en-US" dirty="0" err="1"/>
              <a:t>Erkenning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Stappenplan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US" dirty="0">
                <a:sym typeface="Wingdings" panose="05000000000000000000" pitchFamily="2" charset="2"/>
              </a:rPr>
              <a:t>Scope </a:t>
            </a:r>
            <a:r>
              <a:rPr lang="en-US" dirty="0" err="1">
                <a:sym typeface="Wingdings" panose="05000000000000000000" pitchFamily="2" charset="2"/>
              </a:rPr>
              <a:t>bepalen</a:t>
            </a:r>
            <a:r>
              <a:rPr lang="en-US" dirty="0">
                <a:sym typeface="Wingdings" panose="05000000000000000000" pitchFamily="2" charset="2"/>
              </a:rPr>
              <a:t> 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Data </a:t>
            </a:r>
            <a:r>
              <a:rPr lang="en-US" dirty="0" err="1">
                <a:sym typeface="Wingdings" panose="05000000000000000000" pitchFamily="2" charset="2"/>
              </a:rPr>
              <a:t>analyse</a:t>
            </a:r>
            <a:r>
              <a:rPr lang="en-US" dirty="0">
                <a:sym typeface="Wingdings" panose="05000000000000000000" pitchFamily="2" charset="2"/>
              </a:rPr>
              <a:t> 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Maatregelen</a:t>
            </a:r>
            <a:r>
              <a:rPr lang="en-US" dirty="0">
                <a:sym typeface="Wingdings" panose="05000000000000000000" pitchFamily="2" charset="2"/>
              </a:rPr>
              <a:t> 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FFC8A7-2F00-427C-AF5A-2A4EDABBC0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16915" y="5663683"/>
            <a:ext cx="1814531" cy="10142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EF169B-308B-4378-A588-66BFC4ED165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15340" y="3474567"/>
            <a:ext cx="1817680" cy="10142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A81403D-AD36-4DE3-B873-BEBA58EF57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019303" y="672749"/>
            <a:ext cx="1817680" cy="101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33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2A9036-1771-4D87-BF32-94CB65D19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kan je informatie vinden?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E0069-DA0D-4229-B77D-0D0D3F9D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latin typeface="+mj-lt"/>
              </a:rPr>
              <a:t>Algemeen</a:t>
            </a:r>
            <a:r>
              <a:rPr lang="en-GB" b="1" dirty="0">
                <a:latin typeface="+mj-lt"/>
              </a:rPr>
              <a:t>:</a:t>
            </a:r>
          </a:p>
          <a:p>
            <a:pPr lvl="1"/>
            <a:r>
              <a:rPr lang="en-GB" sz="2800" dirty="0">
                <a:latin typeface="+mj-lt"/>
              </a:rPr>
              <a:t>GHG Protocol </a:t>
            </a:r>
            <a:r>
              <a:rPr lang="en-GB" sz="2800" dirty="0">
                <a:solidFill>
                  <a:srgbClr val="97C141"/>
                </a:solidFill>
                <a:latin typeface="+mj-lt"/>
                <a:hlinkClick r:id="rId2"/>
              </a:rPr>
              <a:t>https://ghgprotocol.org/</a:t>
            </a:r>
            <a:r>
              <a:rPr lang="en-GB" sz="2800" dirty="0">
                <a:solidFill>
                  <a:srgbClr val="97C141"/>
                </a:solidFill>
                <a:latin typeface="+mj-lt"/>
              </a:rPr>
              <a:t> </a:t>
            </a:r>
          </a:p>
          <a:p>
            <a:pPr marL="0" indent="0">
              <a:buNone/>
            </a:pPr>
            <a:endParaRPr lang="en-GB" b="0" i="0" u="none" strike="noStrike" dirty="0">
              <a:solidFill>
                <a:srgbClr val="97C141"/>
              </a:solidFill>
              <a:effectLst/>
              <a:latin typeface="+mj-lt"/>
            </a:endParaRPr>
          </a:p>
          <a:p>
            <a:r>
              <a:rPr lang="en-GB" b="1" dirty="0">
                <a:latin typeface="+mj-lt"/>
              </a:rPr>
              <a:t>Topsector Logistiek:</a:t>
            </a:r>
          </a:p>
          <a:p>
            <a:pPr lvl="1"/>
            <a:r>
              <a:rPr lang="en-GB" sz="2800" b="0" i="0" u="none" strike="noStrike" dirty="0">
                <a:effectLst/>
                <a:latin typeface="+mj-lt"/>
              </a:rPr>
              <a:t>Carbon </a:t>
            </a:r>
            <a:r>
              <a:rPr lang="en-GB" sz="2800" b="0" i="0" u="none" strike="noStrike" dirty="0" err="1">
                <a:effectLst/>
                <a:latin typeface="+mj-lt"/>
              </a:rPr>
              <a:t>Footprinting</a:t>
            </a:r>
            <a:r>
              <a:rPr lang="en-GB" sz="2800" b="0" i="0" u="none" strike="noStrike" dirty="0">
                <a:effectLst/>
                <a:latin typeface="+mj-lt"/>
              </a:rPr>
              <a:t> </a:t>
            </a:r>
            <a:r>
              <a:rPr lang="en-GB" sz="2800" b="0" i="0" u="none" strike="noStrike" dirty="0">
                <a:solidFill>
                  <a:srgbClr val="97C141"/>
                </a:solidFill>
                <a:effectLst/>
                <a:latin typeface="+mj-lt"/>
                <a:hlinkClick r:id="rId3"/>
              </a:rPr>
              <a:t>https://carbonfootprinting.org/</a:t>
            </a:r>
            <a:r>
              <a:rPr lang="en-GB" sz="2800" b="0" i="0" u="none" strike="noStrike" dirty="0">
                <a:solidFill>
                  <a:srgbClr val="97C141"/>
                </a:solidFill>
                <a:effectLst/>
                <a:latin typeface="+mj-lt"/>
              </a:rPr>
              <a:t> </a:t>
            </a:r>
          </a:p>
          <a:p>
            <a:pPr lvl="1"/>
            <a:r>
              <a:rPr lang="en-GB" sz="2800" b="0" i="0" u="none" strike="noStrike" dirty="0" err="1">
                <a:effectLst/>
                <a:latin typeface="+mj-lt"/>
              </a:rPr>
              <a:t>Kennisdossier</a:t>
            </a:r>
            <a:r>
              <a:rPr lang="en-GB" sz="2800" b="0" i="0" u="none" strike="noStrike" dirty="0">
                <a:effectLst/>
                <a:latin typeface="+mj-lt"/>
              </a:rPr>
              <a:t>: </a:t>
            </a:r>
            <a:r>
              <a:rPr lang="en-GB" sz="2800" b="0" i="0" u="none" strike="noStrike" dirty="0">
                <a:solidFill>
                  <a:srgbClr val="97C141"/>
                </a:solidFill>
                <a:effectLst/>
                <a:latin typeface="+mj-lt"/>
                <a:hlinkClick r:id="rId4"/>
              </a:rPr>
              <a:t>https://kennisbank.topsectorlogistiek.nl/thema/co2-footprinting</a:t>
            </a:r>
            <a:r>
              <a:rPr lang="en-GB" sz="2800" b="0" i="0" u="none" strike="noStrike" dirty="0">
                <a:solidFill>
                  <a:srgbClr val="97C141"/>
                </a:solidFill>
                <a:effectLst/>
                <a:latin typeface="+mj-lt"/>
              </a:rPr>
              <a:t> 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7359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ED25AD-4B58-48EA-9A31-485A40A88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890DF6A-46A2-461C-8797-0CC51BD27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Carbon </a:t>
            </a:r>
            <a:r>
              <a:rPr lang="nl-NL" dirty="0" err="1"/>
              <a:t>Footprinting</a:t>
            </a:r>
            <a:r>
              <a:rPr lang="nl-NL" dirty="0"/>
              <a:t>?</a:t>
            </a:r>
          </a:p>
          <a:p>
            <a:r>
              <a:rPr lang="nl-NL" dirty="0"/>
              <a:t>Waarom is Carbon </a:t>
            </a:r>
            <a:r>
              <a:rPr lang="nl-NL" dirty="0" err="1"/>
              <a:t>Footprinting</a:t>
            </a:r>
            <a:r>
              <a:rPr lang="nl-NL" dirty="0"/>
              <a:t> belangrijk?</a:t>
            </a:r>
          </a:p>
          <a:p>
            <a:r>
              <a:rPr lang="nl-NL" dirty="0"/>
              <a:t>Hoe maak je een Carbon Footprint?</a:t>
            </a:r>
          </a:p>
          <a:p>
            <a:r>
              <a:rPr lang="nl-NL" dirty="0"/>
              <a:t>Welke tools zijn er beschikbaar?</a:t>
            </a:r>
          </a:p>
          <a:p>
            <a:r>
              <a:rPr lang="nl-NL" dirty="0"/>
              <a:t>Hoe kun je zelf aan de slag?</a:t>
            </a:r>
          </a:p>
          <a:p>
            <a:r>
              <a:rPr lang="nl-NL" dirty="0"/>
              <a:t>Welke hulp is er beschikbaar?</a:t>
            </a:r>
          </a:p>
          <a:p>
            <a:r>
              <a:rPr lang="nl-NL" dirty="0"/>
              <a:t>Waar kan ik informatie vinden?</a:t>
            </a:r>
          </a:p>
        </p:txBody>
      </p:sp>
    </p:spTree>
    <p:extLst>
      <p:ext uri="{BB962C8B-B14F-4D97-AF65-F5344CB8AC3E}">
        <p14:creationId xmlns:p14="http://schemas.microsoft.com/office/powerpoint/2010/main" val="283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2AB00-BFB7-4C6D-8832-066F1289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is Carbon </a:t>
            </a:r>
            <a:r>
              <a:rPr lang="en-US" dirty="0" err="1"/>
              <a:t>Footprinting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1C5A5-3001-4596-832E-0680D907A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71271" cy="4351338"/>
          </a:xfrm>
        </p:spPr>
        <p:txBody>
          <a:bodyPr>
            <a:normAutofit/>
          </a:bodyPr>
          <a:lstStyle/>
          <a:p>
            <a:r>
              <a:rPr lang="en-US" dirty="0" err="1"/>
              <a:t>Directe</a:t>
            </a:r>
            <a:r>
              <a:rPr lang="en-US" dirty="0"/>
              <a:t> en </a:t>
            </a:r>
            <a:r>
              <a:rPr lang="en-US" dirty="0" err="1"/>
              <a:t>indirecte</a:t>
            </a:r>
            <a:r>
              <a:rPr lang="en-US" dirty="0"/>
              <a:t> impact van </a:t>
            </a:r>
            <a:r>
              <a:rPr lang="en-US" dirty="0" err="1"/>
              <a:t>bedrijfsactiviteiten</a:t>
            </a:r>
            <a:r>
              <a:rPr lang="en-US" dirty="0"/>
              <a:t> in termen van CO</a:t>
            </a:r>
            <a:r>
              <a:rPr lang="en-US" baseline="-25000" dirty="0"/>
              <a:t>2 </a:t>
            </a:r>
            <a:r>
              <a:rPr lang="en-US" dirty="0" err="1"/>
              <a:t>emissies</a:t>
            </a:r>
            <a:r>
              <a:rPr lang="en-US" dirty="0"/>
              <a:t> </a:t>
            </a:r>
            <a:r>
              <a:rPr lang="en-US" dirty="0" err="1"/>
              <a:t>inzichtelijk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 en </a:t>
            </a:r>
            <a:r>
              <a:rPr lang="en-US" dirty="0" err="1"/>
              <a:t>rapporteren</a:t>
            </a:r>
            <a:endParaRPr lang="en-GB" baseline="-25000" dirty="0"/>
          </a:p>
          <a:p>
            <a:endParaRPr lang="en-GB" dirty="0"/>
          </a:p>
          <a:p>
            <a:r>
              <a:rPr lang="en-GB" dirty="0" err="1"/>
              <a:t>Letterlijk</a:t>
            </a:r>
            <a:r>
              <a:rPr lang="en-GB" dirty="0"/>
              <a:t> de </a:t>
            </a:r>
            <a:r>
              <a:rPr lang="en-GB" dirty="0" err="1"/>
              <a:t>voetafdruk</a:t>
            </a:r>
            <a:r>
              <a:rPr lang="en-GB" dirty="0"/>
              <a:t>; </a:t>
            </a:r>
            <a:r>
              <a:rPr lang="en-GB" dirty="0" err="1"/>
              <a:t>zending</a:t>
            </a:r>
            <a:r>
              <a:rPr lang="en-GB" dirty="0"/>
              <a:t>, product, </a:t>
            </a:r>
            <a:r>
              <a:rPr lang="en-GB" dirty="0" err="1"/>
              <a:t>bedrijfsactiviteit</a:t>
            </a:r>
            <a:r>
              <a:rPr lang="en-GB" dirty="0"/>
              <a:t>, </a:t>
            </a:r>
            <a:r>
              <a:rPr lang="en-GB" dirty="0" err="1"/>
              <a:t>woon-werkverkeer</a:t>
            </a:r>
            <a:r>
              <a:rPr lang="en-GB" dirty="0"/>
              <a:t>, …</a:t>
            </a:r>
          </a:p>
          <a:p>
            <a:endParaRPr lang="en-GB" dirty="0"/>
          </a:p>
          <a:p>
            <a:r>
              <a:rPr lang="en-GB" dirty="0"/>
              <a:t>Focus is </a:t>
            </a:r>
            <a:r>
              <a:rPr lang="en-GB" dirty="0" err="1"/>
              <a:t>reductie</a:t>
            </a:r>
            <a:r>
              <a:rPr lang="en-GB" dirty="0"/>
              <a:t>, maar CO</a:t>
            </a:r>
            <a:r>
              <a:rPr lang="en-GB" baseline="-25000" dirty="0"/>
              <a:t>2</a:t>
            </a:r>
            <a:r>
              <a:rPr lang="en-GB" dirty="0"/>
              <a:t> is </a:t>
            </a:r>
            <a:r>
              <a:rPr lang="en-GB" dirty="0" err="1"/>
              <a:t>niet</a:t>
            </a:r>
            <a:r>
              <a:rPr lang="en-GB" dirty="0"/>
              <a:t> de </a:t>
            </a:r>
            <a:r>
              <a:rPr lang="en-GB" dirty="0" err="1"/>
              <a:t>enige</a:t>
            </a:r>
            <a:r>
              <a:rPr lang="en-GB" dirty="0"/>
              <a:t> knop om </a:t>
            </a:r>
            <a:r>
              <a:rPr lang="en-GB" dirty="0" err="1"/>
              <a:t>aan</a:t>
            </a:r>
            <a:r>
              <a:rPr lang="en-GB" dirty="0"/>
              <a:t> te </a:t>
            </a:r>
            <a:r>
              <a:rPr lang="en-GB" dirty="0" err="1"/>
              <a:t>draaien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verduurzaming</a:t>
            </a: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79906FF-D37E-4FD9-8B54-570552DB4F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8" r="15161"/>
          <a:stretch/>
        </p:blipFill>
        <p:spPr bwMode="auto">
          <a:xfrm>
            <a:off x="9773267" y="0"/>
            <a:ext cx="2418733" cy="362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D0B5038-FDD7-45F9-989D-F9EC27D0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67" y="5181537"/>
            <a:ext cx="2418734" cy="172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DF7A8117-7BCA-4338-B082-460DF01A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3266" y="3528118"/>
            <a:ext cx="2418734" cy="17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651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BE9D-BC69-4EA2-BEDF-3944256B6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FEA25-1F13-4E16-ACB7-0DD0C197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A0DD6B-AFCE-4BAC-AA9C-B5A624CB2C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67" t="20502" r="28468" b="8243"/>
          <a:stretch/>
        </p:blipFill>
        <p:spPr>
          <a:xfrm>
            <a:off x="370348" y="0"/>
            <a:ext cx="11821651" cy="686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67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EA42-2807-4A1B-ACF9-9DE4A11F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775BF-3BA0-4B38-9050-32E50BB72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F1FB4F-DF48-43AB-AB3C-2CA0E801D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8" t="14767" r="9839" b="4785"/>
          <a:stretch/>
        </p:blipFill>
        <p:spPr>
          <a:xfrm>
            <a:off x="373625" y="-1"/>
            <a:ext cx="11818375" cy="686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697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2AB00-BFB7-4C6D-8832-066F1289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 Carbon </a:t>
            </a:r>
            <a:r>
              <a:rPr lang="en-US" dirty="0" err="1"/>
              <a:t>Footprinting</a:t>
            </a:r>
            <a:r>
              <a:rPr lang="en-US" dirty="0"/>
              <a:t>?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1C5A5-3001-4596-832E-0680D907A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Klimaatverandering</a:t>
            </a:r>
            <a:r>
              <a:rPr lang="en-US" dirty="0"/>
              <a:t> en </a:t>
            </a:r>
            <a:r>
              <a:rPr lang="en-US" dirty="0" err="1"/>
              <a:t>doelstellingen</a:t>
            </a:r>
            <a:r>
              <a:rPr lang="en-US" dirty="0"/>
              <a:t> 2030</a:t>
            </a:r>
          </a:p>
          <a:p>
            <a:r>
              <a:rPr lang="en-US" dirty="0"/>
              <a:t>Zero-emission zones - </a:t>
            </a:r>
            <a:r>
              <a:rPr lang="en-US" dirty="0" err="1"/>
              <a:t>Duurzame</a:t>
            </a:r>
            <a:r>
              <a:rPr lang="en-US" dirty="0"/>
              <a:t> </a:t>
            </a:r>
            <a:r>
              <a:rPr lang="en-US" dirty="0" err="1"/>
              <a:t>stadslogistiek</a:t>
            </a:r>
            <a:r>
              <a:rPr lang="en-US" dirty="0"/>
              <a:t> 2025</a:t>
            </a:r>
          </a:p>
          <a:p>
            <a:r>
              <a:rPr lang="en-US" dirty="0" err="1"/>
              <a:t>Uitvoeringsprogramma</a:t>
            </a:r>
            <a:r>
              <a:rPr lang="en-US" dirty="0"/>
              <a:t> 2021-2023</a:t>
            </a:r>
          </a:p>
          <a:p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verantwoordelijkheid</a:t>
            </a:r>
            <a:endParaRPr lang="en-US" dirty="0"/>
          </a:p>
          <a:p>
            <a:r>
              <a:rPr lang="en-US" dirty="0" err="1"/>
              <a:t>Duurzaamheidsverslaglegging</a:t>
            </a:r>
            <a:r>
              <a:rPr lang="en-US" dirty="0"/>
              <a:t> (ESG)</a:t>
            </a:r>
          </a:p>
          <a:p>
            <a:r>
              <a:rPr lang="en-US" dirty="0" err="1"/>
              <a:t>Reductie</a:t>
            </a:r>
            <a:r>
              <a:rPr lang="en-US" dirty="0"/>
              <a:t> 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emissies</a:t>
            </a:r>
            <a:r>
              <a:rPr lang="en-US" dirty="0"/>
              <a:t> = </a:t>
            </a:r>
            <a:r>
              <a:rPr lang="en-US" dirty="0" err="1"/>
              <a:t>kostenreductie</a:t>
            </a:r>
            <a:endParaRPr lang="en-US" dirty="0"/>
          </a:p>
          <a:p>
            <a:r>
              <a:rPr lang="en-US" dirty="0"/>
              <a:t>Op den </a:t>
            </a:r>
            <a:r>
              <a:rPr lang="en-US" dirty="0" err="1"/>
              <a:t>duur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beprijzing</a:t>
            </a:r>
            <a:endParaRPr lang="en-US" dirty="0"/>
          </a:p>
          <a:p>
            <a:pPr lvl="1"/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err="1"/>
              <a:t>boekhouding</a:t>
            </a:r>
            <a:r>
              <a:rPr lang="en-US" dirty="0"/>
              <a:t> / accounting</a:t>
            </a:r>
            <a:endParaRPr lang="en-GB" dirty="0"/>
          </a:p>
        </p:txBody>
      </p:sp>
      <p:sp>
        <p:nvSpPr>
          <p:cNvPr id="2" name="Star: 6 Points 1">
            <a:extLst>
              <a:ext uri="{FF2B5EF4-FFF2-40B4-BE49-F238E27FC236}">
                <a16:creationId xmlns:a16="http://schemas.microsoft.com/office/drawing/2014/main" id="{9E8AEE09-4888-4DFE-811B-B4069B2112F1}"/>
              </a:ext>
            </a:extLst>
          </p:cNvPr>
          <p:cNvSpPr/>
          <p:nvPr/>
        </p:nvSpPr>
        <p:spPr>
          <a:xfrm>
            <a:off x="9222660" y="3429000"/>
            <a:ext cx="2467896" cy="2143432"/>
          </a:xfrm>
          <a:prstGeom prst="star6">
            <a:avLst>
              <a:gd name="adj" fmla="val 36711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Intrinsieke</a:t>
            </a:r>
            <a:r>
              <a:rPr lang="en-US" dirty="0"/>
              <a:t> </a:t>
            </a:r>
            <a:r>
              <a:rPr lang="en-US" dirty="0" err="1"/>
              <a:t>beweegredenen</a:t>
            </a:r>
            <a:r>
              <a:rPr lang="en-US" dirty="0"/>
              <a:t> en </a:t>
            </a:r>
            <a:r>
              <a:rPr lang="en-US" dirty="0" err="1"/>
              <a:t>visie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92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2AB00-BFB7-4C6D-8832-066F1289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Carbon Footprint?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3E1C017-32EA-48C1-874A-9D41F7433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69" y="0"/>
            <a:ext cx="118250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4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42AB00-BFB7-4C6D-8832-066F1289D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maak</a:t>
            </a:r>
            <a:r>
              <a:rPr lang="en-US" dirty="0"/>
              <a:t> je </a:t>
            </a:r>
            <a:r>
              <a:rPr lang="en-US" dirty="0" err="1"/>
              <a:t>een</a:t>
            </a:r>
            <a:r>
              <a:rPr lang="en-US" dirty="0"/>
              <a:t> Carbon Footprint?</a:t>
            </a:r>
            <a:endParaRPr lang="en-GB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8E24B9-4DBF-463B-97E2-D82F69664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Normen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F1BEC-7F60-4CD4-82C0-D63CD6B3A7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GHG protocol</a:t>
            </a:r>
          </a:p>
          <a:p>
            <a:r>
              <a:rPr lang="pt-BR" sz="2400" dirty="0">
                <a:solidFill>
                  <a:srgbClr val="000000"/>
                </a:solidFill>
                <a:latin typeface="Montserrat" panose="00000500000000000000" pitchFamily="2" charset="0"/>
              </a:rPr>
              <a:t>EN16258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GLEC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CCWG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SmartWay – shipper &amp; carrier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Objectif CO</a:t>
            </a:r>
            <a:r>
              <a:rPr lang="en-GB" sz="2400" b="0" i="0" u="none" strike="noStrike" baseline="-250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A40452-8E39-4A9B-B3C2-1CD48AD056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Kengetallen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821D40-D153-4E3E-9ED3-FB494B1019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Handbook Emission Factors (HBEFA)</a:t>
            </a:r>
          </a:p>
          <a:p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EN16258 </a:t>
            </a:r>
          </a:p>
          <a:p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CO</a:t>
            </a:r>
            <a:r>
              <a:rPr lang="en-GB" sz="2400" baseline="-25000" dirty="0">
                <a:solidFill>
                  <a:srgbClr val="000000"/>
                </a:solidFill>
                <a:latin typeface="Montserrat" panose="00000500000000000000" pitchFamily="2" charset="0"/>
              </a:rPr>
              <a:t>2</a:t>
            </a: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Montserrat" panose="00000500000000000000" pitchFamily="2" charset="0"/>
              </a:rPr>
              <a:t>emissiefactoren</a:t>
            </a: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</a:p>
          <a:p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STREAM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GLEC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dirty="0" err="1">
                <a:solidFill>
                  <a:srgbClr val="000000"/>
                </a:solidFill>
                <a:latin typeface="Montserrat" panose="00000500000000000000" pitchFamily="2" charset="0"/>
              </a:rPr>
              <a:t>Smartway</a:t>
            </a:r>
            <a:r>
              <a:rPr lang="en-GB" sz="2400" dirty="0">
                <a:solidFill>
                  <a:srgbClr val="000000"/>
                </a:solidFill>
                <a:latin typeface="Montserrat" panose="00000500000000000000" pitchFamily="2" charset="0"/>
              </a:rPr>
              <a:t> </a:t>
            </a:r>
            <a:r>
              <a:rPr lang="pt-BR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– shipper &amp; carrier</a:t>
            </a:r>
            <a:endParaRPr lang="en-GB" sz="24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Objectif CO</a:t>
            </a:r>
            <a:r>
              <a:rPr lang="en-GB" sz="2400" b="0" i="0" u="none" strike="noStrike" baseline="-2500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2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A85D1AF-554E-4DD5-A780-DF4047216CEA}"/>
              </a:ext>
            </a:extLst>
          </p:cNvPr>
          <p:cNvSpPr/>
          <p:nvPr/>
        </p:nvSpPr>
        <p:spPr>
          <a:xfrm>
            <a:off x="9320982" y="239458"/>
            <a:ext cx="2458064" cy="2069024"/>
          </a:xfrm>
          <a:prstGeom prst="star6">
            <a:avLst>
              <a:gd name="adj" fmla="val 34945"/>
              <a:gd name="h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GHG is basis met EN16258, ISO norm in </a:t>
            </a:r>
            <a:r>
              <a:rPr lang="en-US" dirty="0" err="1"/>
              <a:t>ontwikkeling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198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C141-C66F-4525-9C57-9C3A682C4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Complexiteit</a:t>
            </a:r>
            <a:r>
              <a:rPr lang="en-US" dirty="0"/>
              <a:t> en </a:t>
            </a:r>
            <a:r>
              <a:rPr lang="en-US" dirty="0" err="1"/>
              <a:t>onzekerheid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D3595-8D35-4F6A-91D0-8D836431E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1748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Complexiteit</a:t>
            </a:r>
            <a:endParaRPr lang="en-US" b="1" dirty="0"/>
          </a:p>
          <a:p>
            <a:r>
              <a:rPr lang="en-GB" dirty="0" err="1"/>
              <a:t>Beladingsgraad</a:t>
            </a:r>
            <a:r>
              <a:rPr lang="en-GB" dirty="0"/>
              <a:t>: </a:t>
            </a:r>
            <a:r>
              <a:rPr lang="en-GB" dirty="0" err="1"/>
              <a:t>verdelen</a:t>
            </a:r>
            <a:r>
              <a:rPr lang="en-GB" dirty="0"/>
              <a:t> </a:t>
            </a:r>
            <a:r>
              <a:rPr lang="en-GB" dirty="0" err="1"/>
              <a:t>emissies</a:t>
            </a:r>
            <a:r>
              <a:rPr lang="en-GB" dirty="0"/>
              <a:t> </a:t>
            </a:r>
            <a:r>
              <a:rPr lang="en-GB" dirty="0" err="1"/>
              <a:t>rondrit</a:t>
            </a:r>
            <a:r>
              <a:rPr lang="en-GB" dirty="0"/>
              <a:t> / </a:t>
            </a:r>
            <a:r>
              <a:rPr lang="en-GB" dirty="0" err="1"/>
              <a:t>leegrijden</a:t>
            </a:r>
            <a:endParaRPr lang="en-GB" dirty="0"/>
          </a:p>
          <a:p>
            <a:r>
              <a:rPr lang="en-GB" dirty="0" err="1"/>
              <a:t>Uitbesteed</a:t>
            </a:r>
            <a:r>
              <a:rPr lang="en-GB" dirty="0"/>
              <a:t> transport: data </a:t>
            </a:r>
            <a:r>
              <a:rPr lang="en-GB" dirty="0" err="1"/>
              <a:t>aggregatie</a:t>
            </a:r>
            <a:r>
              <a:rPr lang="en-GB" dirty="0"/>
              <a:t> / </a:t>
            </a:r>
            <a:r>
              <a:rPr lang="en-GB" dirty="0" err="1"/>
              <a:t>actualisatie</a:t>
            </a:r>
            <a:endParaRPr lang="en-GB" dirty="0"/>
          </a:p>
          <a:p>
            <a:r>
              <a:rPr lang="en-GB" dirty="0" err="1"/>
              <a:t>Distributienetwerken</a:t>
            </a:r>
            <a:r>
              <a:rPr lang="en-GB" dirty="0"/>
              <a:t>: </a:t>
            </a:r>
            <a:r>
              <a:rPr lang="en-GB" dirty="0" err="1"/>
              <a:t>toewijzing</a:t>
            </a:r>
            <a:r>
              <a:rPr lang="en-GB" dirty="0"/>
              <a:t> per </a:t>
            </a:r>
            <a:r>
              <a:rPr lang="en-GB" dirty="0" err="1"/>
              <a:t>pakket</a:t>
            </a:r>
            <a:r>
              <a:rPr lang="en-GB" dirty="0"/>
              <a:t> </a:t>
            </a:r>
            <a:r>
              <a:rPr lang="en-GB"/>
              <a:t>/ stop</a:t>
            </a:r>
            <a:endParaRPr lang="en-GB" dirty="0"/>
          </a:p>
          <a:p>
            <a:r>
              <a:rPr lang="en-GB" dirty="0" err="1"/>
              <a:t>Wereldwijde</a:t>
            </a:r>
            <a:r>
              <a:rPr lang="en-GB" dirty="0"/>
              <a:t> </a:t>
            </a:r>
            <a:r>
              <a:rPr lang="en-GB" dirty="0" err="1"/>
              <a:t>ketens</a:t>
            </a:r>
            <a:r>
              <a:rPr lang="en-GB" dirty="0"/>
              <a:t>: diverse </a:t>
            </a:r>
            <a:r>
              <a:rPr lang="en-GB" dirty="0" err="1"/>
              <a:t>methoden</a:t>
            </a:r>
            <a:r>
              <a:rPr lang="en-GB" dirty="0"/>
              <a:t> / </a:t>
            </a:r>
            <a:r>
              <a:rPr lang="en-GB" dirty="0" err="1"/>
              <a:t>standaarden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b="1" dirty="0" err="1"/>
              <a:t>Onzekerheid</a:t>
            </a:r>
            <a:endParaRPr lang="en-GB" b="1" dirty="0"/>
          </a:p>
          <a:p>
            <a:r>
              <a:rPr lang="en-GB" dirty="0" err="1"/>
              <a:t>Datakwaliteit</a:t>
            </a:r>
            <a:endParaRPr lang="en-GB" dirty="0"/>
          </a:p>
          <a:p>
            <a:r>
              <a:rPr lang="en-GB" dirty="0" err="1"/>
              <a:t>Emissie-intensiteitfactoren</a:t>
            </a:r>
            <a:endParaRPr lang="en-GB" dirty="0"/>
          </a:p>
          <a:p>
            <a:r>
              <a:rPr lang="en-GB" dirty="0" err="1"/>
              <a:t>Daadwerkelijke</a:t>
            </a:r>
            <a:r>
              <a:rPr lang="en-GB" dirty="0"/>
              <a:t> </a:t>
            </a:r>
            <a:r>
              <a:rPr lang="en-GB" dirty="0" err="1"/>
              <a:t>afstanden</a:t>
            </a:r>
            <a:r>
              <a:rPr lang="en-GB" dirty="0"/>
              <a:t>, </a:t>
            </a:r>
            <a:r>
              <a:rPr lang="en-GB" dirty="0" err="1"/>
              <a:t>emissies</a:t>
            </a:r>
            <a:r>
              <a:rPr lang="en-GB" dirty="0"/>
              <a:t>, </a:t>
            </a:r>
            <a:r>
              <a:rPr lang="en-GB" dirty="0" err="1"/>
              <a:t>gewichten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858192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Topsector Logistiek">
      <a:dk1>
        <a:sysClr val="windowText" lastClr="000000"/>
      </a:dk1>
      <a:lt1>
        <a:sysClr val="window" lastClr="FFFFFF"/>
      </a:lt1>
      <a:dk2>
        <a:srgbClr val="29337D"/>
      </a:dk2>
      <a:lt2>
        <a:srgbClr val="E1EDF7"/>
      </a:lt2>
      <a:accent1>
        <a:srgbClr val="29337D"/>
      </a:accent1>
      <a:accent2>
        <a:srgbClr val="0F98D1"/>
      </a:accent2>
      <a:accent3>
        <a:srgbClr val="97C141"/>
      </a:accent3>
      <a:accent4>
        <a:srgbClr val="A8AFE2"/>
      </a:accent4>
      <a:accent5>
        <a:srgbClr val="E1EDF7"/>
      </a:accent5>
      <a:accent6>
        <a:srgbClr val="D9E8BA"/>
      </a:accent6>
      <a:hlink>
        <a:srgbClr val="0563C1"/>
      </a:hlink>
      <a:folHlink>
        <a:srgbClr val="954F72"/>
      </a:folHlink>
    </a:clrScheme>
    <a:fontScheme name="Topsector Logistiek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CF73BABAAE647ABFBB5D3DCA985A6" ma:contentTypeVersion="18" ma:contentTypeDescription="Een nieuw document maken." ma:contentTypeScope="" ma:versionID="ddefae926da52c1d285d5f6281b2b225">
  <xsd:schema xmlns:xsd="http://www.w3.org/2001/XMLSchema" xmlns:xs="http://www.w3.org/2001/XMLSchema" xmlns:p="http://schemas.microsoft.com/office/2006/metadata/properties" xmlns:ns2="c1baade4-2625-4011-a3ad-2061ca4ddfeb" xmlns:ns3="e66f0cd3-01bb-4aad-bb04-16ce2afcc1a9" targetNamespace="http://schemas.microsoft.com/office/2006/metadata/properties" ma:root="true" ma:fieldsID="52344add21d89db8cebca4599daf7a5b" ns2:_="" ns3:_="">
    <xsd:import namespace="c1baade4-2625-4011-a3ad-2061ca4ddfeb"/>
    <xsd:import namespace="e66f0cd3-01bb-4aad-bb04-16ce2afcc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aade4-2625-4011-a3ad-2061ca4ddf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16a05b0d-25c6-4f09-abe2-ae10366c33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f0cd3-01bb-4aad-bb04-16ce2afcc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0dfa4d-ce7f-4261-82de-c6c4278df60f}" ma:internalName="TaxCatchAll" ma:showField="CatchAllData" ma:web="e66f0cd3-01bb-4aad-bb04-16ce2afcc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1baade4-2625-4011-a3ad-2061ca4ddfeb">
      <Terms xmlns="http://schemas.microsoft.com/office/infopath/2007/PartnerControls"/>
    </lcf76f155ced4ddcb4097134ff3c332f>
    <TaxCatchAll xmlns="e66f0cd3-01bb-4aad-bb04-16ce2afcc1a9" xsi:nil="true"/>
  </documentManagement>
</p:properties>
</file>

<file path=customXml/itemProps1.xml><?xml version="1.0" encoding="utf-8"?>
<ds:datastoreItem xmlns:ds="http://schemas.openxmlformats.org/officeDocument/2006/customXml" ds:itemID="{0FD367AC-5192-4530-B38F-302468FF3C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E338D2-00CE-45D8-B0FD-FB4722A24C0F}"/>
</file>

<file path=customXml/itemProps3.xml><?xml version="1.0" encoding="utf-8"?>
<ds:datastoreItem xmlns:ds="http://schemas.openxmlformats.org/officeDocument/2006/customXml" ds:itemID="{CFB10EE2-6F23-4EAC-8E2D-79C233F69500}">
  <ds:schemaRefs>
    <ds:schemaRef ds:uri="http://schemas.microsoft.com/office/2006/metadata/properties"/>
    <ds:schemaRef ds:uri="c1baade4-2625-4011-a3ad-2061ca4ddfeb"/>
    <ds:schemaRef ds:uri="e66f0cd3-01bb-4aad-bb04-16ce2afcc1a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2704</TotalTime>
  <Words>975</Words>
  <Application>Microsoft Office PowerPoint</Application>
  <PresentationFormat>Widescreen</PresentationFormat>
  <Paragraphs>187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Montserrat</vt:lpstr>
      <vt:lpstr>Verdana</vt:lpstr>
      <vt:lpstr>Kantoorthema</vt:lpstr>
      <vt:lpstr>Introductie</vt:lpstr>
      <vt:lpstr>Inhoud</vt:lpstr>
      <vt:lpstr>Wat is Carbon Footprinting?</vt:lpstr>
      <vt:lpstr>PowerPoint Presentation</vt:lpstr>
      <vt:lpstr>PowerPoint Presentation</vt:lpstr>
      <vt:lpstr>Waarom Carbon Footprinting?</vt:lpstr>
      <vt:lpstr>Hoe maak je een Carbon Footprint?</vt:lpstr>
      <vt:lpstr>Hoe maak je een Carbon Footprint?</vt:lpstr>
      <vt:lpstr>Complexiteit en onzekerheid</vt:lpstr>
      <vt:lpstr>Welke tools zijn beschikbaar?</vt:lpstr>
      <vt:lpstr>Data uitwisseling</vt:lpstr>
      <vt:lpstr>Hoe kun je zelf aan de slag?</vt:lpstr>
      <vt:lpstr>GHG scopes</vt:lpstr>
      <vt:lpstr>Richtlijnen</vt:lpstr>
      <vt:lpstr>Welke hulp is beschikbaar?</vt:lpstr>
      <vt:lpstr>PowerPoint Presentation</vt:lpstr>
      <vt:lpstr>Waar kan je informatie vinden?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Drom, Lianne van</dc:creator>
  <cp:lastModifiedBy>Piest, Sebastian (UT-BMS)</cp:lastModifiedBy>
  <cp:revision>13</cp:revision>
  <dcterms:created xsi:type="dcterms:W3CDTF">2020-10-20T10:06:59Z</dcterms:created>
  <dcterms:modified xsi:type="dcterms:W3CDTF">2022-04-18T08:57:59Z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0x010100419CF73BABAAE647ABFBB5D3DCA985A6</vt:lpwstr>
  </property>
</Properties>
</file>