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98DFB-0C2C-4653-A2C9-25C10A16EC6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9C9012-700C-485E-AA92-3E93E6D82B82}">
      <dgm:prSet phldrT="[Text]"/>
      <dgm:spPr/>
      <dgm:t>
        <a:bodyPr/>
        <a:lstStyle/>
        <a:p>
          <a:pPr algn="ctr"/>
          <a:r>
            <a:rPr lang="en-US" dirty="0" err="1"/>
            <a:t>Verbind</a:t>
          </a:r>
          <a:endParaRPr lang="en-GB" dirty="0"/>
        </a:p>
      </dgm:t>
    </dgm:pt>
    <dgm:pt modelId="{EB973488-A872-4F7C-982A-50B9ACAFFB4B}" type="parTrans" cxnId="{C30FE134-EA4F-4C11-B146-D1FDE0C7B62A}">
      <dgm:prSet/>
      <dgm:spPr/>
      <dgm:t>
        <a:bodyPr/>
        <a:lstStyle/>
        <a:p>
          <a:endParaRPr lang="en-GB"/>
        </a:p>
      </dgm:t>
    </dgm:pt>
    <dgm:pt modelId="{5801C056-FD35-49FB-9E9A-62FA04020410}" type="sibTrans" cxnId="{C30FE134-EA4F-4C11-B146-D1FDE0C7B62A}">
      <dgm:prSet/>
      <dgm:spPr/>
      <dgm:t>
        <a:bodyPr/>
        <a:lstStyle/>
        <a:p>
          <a:endParaRPr lang="en-GB"/>
        </a:p>
      </dgm:t>
    </dgm:pt>
    <dgm:pt modelId="{DC4A5108-C365-4495-A4E8-1E15CDE4C068}">
      <dgm:prSet phldrT="[Text]"/>
      <dgm:spPr/>
      <dgm:t>
        <a:bodyPr/>
        <a:lstStyle/>
        <a:p>
          <a:pPr algn="ctr"/>
          <a:r>
            <a:rPr lang="en-US" dirty="0"/>
            <a:t>Start met L&amp;G fast lane </a:t>
          </a:r>
          <a:r>
            <a:rPr lang="en-US" dirty="0" err="1"/>
            <a:t>sessie</a:t>
          </a:r>
          <a:endParaRPr lang="en-GB" dirty="0"/>
        </a:p>
      </dgm:t>
    </dgm:pt>
    <dgm:pt modelId="{949B3DFC-01BE-4788-82EB-1469E74B3DF4}" type="parTrans" cxnId="{DE8F0845-E7BB-483B-A193-80A50AB3D085}">
      <dgm:prSet/>
      <dgm:spPr/>
      <dgm:t>
        <a:bodyPr/>
        <a:lstStyle/>
        <a:p>
          <a:endParaRPr lang="en-GB"/>
        </a:p>
      </dgm:t>
    </dgm:pt>
    <dgm:pt modelId="{381AB17D-2892-454F-8BB7-F8D6B10175A8}" type="sibTrans" cxnId="{DE8F0845-E7BB-483B-A193-80A50AB3D085}">
      <dgm:prSet/>
      <dgm:spPr/>
      <dgm:t>
        <a:bodyPr/>
        <a:lstStyle/>
        <a:p>
          <a:endParaRPr lang="en-GB"/>
        </a:p>
      </dgm:t>
    </dgm:pt>
    <dgm:pt modelId="{0BBAEFD0-2721-406E-A969-53BC5545FC01}">
      <dgm:prSet phldrT="[Text]"/>
      <dgm:spPr/>
      <dgm:t>
        <a:bodyPr/>
        <a:lstStyle/>
        <a:p>
          <a:pPr algn="ctr"/>
          <a:r>
            <a:rPr lang="en-US" dirty="0" err="1"/>
            <a:t>Onderzoek</a:t>
          </a:r>
          <a:endParaRPr lang="en-GB" dirty="0"/>
        </a:p>
      </dgm:t>
    </dgm:pt>
    <dgm:pt modelId="{7DE6CC38-79C8-4F4B-8BBB-E2F6FC53CFC4}" type="parTrans" cxnId="{FC877CA7-BDD3-4974-87E9-0B8FCB7736FE}">
      <dgm:prSet/>
      <dgm:spPr/>
      <dgm:t>
        <a:bodyPr/>
        <a:lstStyle/>
        <a:p>
          <a:endParaRPr lang="en-GB"/>
        </a:p>
      </dgm:t>
    </dgm:pt>
    <dgm:pt modelId="{51DD4020-5434-471C-BFBF-C8C7A9416216}" type="sibTrans" cxnId="{FC877CA7-BDD3-4974-87E9-0B8FCB7736FE}">
      <dgm:prSet/>
      <dgm:spPr/>
      <dgm:t>
        <a:bodyPr/>
        <a:lstStyle/>
        <a:p>
          <a:endParaRPr lang="en-GB"/>
        </a:p>
      </dgm:t>
    </dgm:pt>
    <dgm:pt modelId="{397B7100-A2D3-4877-BEBD-5C487DDBF364}">
      <dgm:prSet phldrT="[Text]"/>
      <dgm:spPr/>
      <dgm:t>
        <a:bodyPr/>
        <a:lstStyle/>
        <a:p>
          <a:pPr algn="ctr"/>
          <a:r>
            <a:rPr lang="en-US" dirty="0" err="1"/>
            <a:t>Realiseer</a:t>
          </a:r>
          <a:endParaRPr lang="en-GB" dirty="0"/>
        </a:p>
      </dgm:t>
    </dgm:pt>
    <dgm:pt modelId="{E9C4748A-FF2B-477E-84AE-1E7D1115B87C}" type="parTrans" cxnId="{D016A3C1-7B66-4384-AEE3-BF62AA23E752}">
      <dgm:prSet/>
      <dgm:spPr/>
      <dgm:t>
        <a:bodyPr/>
        <a:lstStyle/>
        <a:p>
          <a:endParaRPr lang="en-GB"/>
        </a:p>
      </dgm:t>
    </dgm:pt>
    <dgm:pt modelId="{11715493-16FD-430E-A12D-2640A7FE7430}" type="sibTrans" cxnId="{D016A3C1-7B66-4384-AEE3-BF62AA23E752}">
      <dgm:prSet/>
      <dgm:spPr/>
      <dgm:t>
        <a:bodyPr/>
        <a:lstStyle/>
        <a:p>
          <a:endParaRPr lang="en-GB"/>
        </a:p>
      </dgm:t>
    </dgm:pt>
    <dgm:pt modelId="{7AEA9713-1271-424F-91FD-021D227FCB60}">
      <dgm:prSet phldrT="[Text]"/>
      <dgm:spPr/>
      <dgm:t>
        <a:bodyPr/>
        <a:lstStyle/>
        <a:p>
          <a:pPr algn="ctr"/>
          <a:r>
            <a:rPr lang="en-US" dirty="0" err="1"/>
            <a:t>Bereken</a:t>
          </a:r>
          <a:r>
            <a:rPr lang="en-US" dirty="0"/>
            <a:t> Carbon Footprint</a:t>
          </a:r>
          <a:endParaRPr lang="en-GB" dirty="0"/>
        </a:p>
      </dgm:t>
    </dgm:pt>
    <dgm:pt modelId="{E038B03F-6148-483D-A996-B11F138E1880}" type="sibTrans" cxnId="{3428DC4E-7406-4149-8720-C0D231519D7B}">
      <dgm:prSet/>
      <dgm:spPr/>
      <dgm:t>
        <a:bodyPr/>
        <a:lstStyle/>
        <a:p>
          <a:endParaRPr lang="en-GB"/>
        </a:p>
      </dgm:t>
    </dgm:pt>
    <dgm:pt modelId="{631B26DE-8C7C-4423-B886-B9D280721F69}" type="parTrans" cxnId="{3428DC4E-7406-4149-8720-C0D231519D7B}">
      <dgm:prSet/>
      <dgm:spPr/>
      <dgm:t>
        <a:bodyPr/>
        <a:lstStyle/>
        <a:p>
          <a:endParaRPr lang="en-GB"/>
        </a:p>
      </dgm:t>
    </dgm:pt>
    <dgm:pt modelId="{44E78051-7607-41D1-96B0-FFA1799D9DE7}">
      <dgm:prSet phldrT="[Text]"/>
      <dgm:spPr/>
      <dgm:t>
        <a:bodyPr/>
        <a:lstStyle/>
        <a:p>
          <a:pPr algn="ctr"/>
          <a:r>
            <a:rPr lang="en-US" dirty="0" err="1"/>
            <a:t>Benodigde</a:t>
          </a:r>
          <a:r>
            <a:rPr lang="en-US" dirty="0"/>
            <a:t> data Scope 1, 2 &amp; 3</a:t>
          </a:r>
          <a:endParaRPr lang="en-GB" dirty="0"/>
        </a:p>
      </dgm:t>
    </dgm:pt>
    <dgm:pt modelId="{B44AF0F3-01BA-4F1C-A9A2-0A3A5C5A9904}" type="parTrans" cxnId="{C106D0E2-4ADB-4EDD-8328-E5A999ACFC61}">
      <dgm:prSet/>
      <dgm:spPr/>
      <dgm:t>
        <a:bodyPr/>
        <a:lstStyle/>
        <a:p>
          <a:endParaRPr lang="en-GB"/>
        </a:p>
      </dgm:t>
    </dgm:pt>
    <dgm:pt modelId="{A17B6BCE-B1ED-4819-9FCD-6F9CC748C3C9}" type="sibTrans" cxnId="{C106D0E2-4ADB-4EDD-8328-E5A999ACFC61}">
      <dgm:prSet/>
      <dgm:spPr/>
      <dgm:t>
        <a:bodyPr/>
        <a:lstStyle/>
        <a:p>
          <a:endParaRPr lang="en-GB"/>
        </a:p>
      </dgm:t>
    </dgm:pt>
    <dgm:pt modelId="{7F76B37E-80AA-4349-80DF-F57C810D7041}">
      <dgm:prSet phldrT="[Text]"/>
      <dgm:spPr/>
      <dgm:t>
        <a:bodyPr/>
        <a:lstStyle/>
        <a:p>
          <a:pPr algn="ctr"/>
          <a:r>
            <a:rPr lang="en-US" dirty="0" err="1"/>
            <a:t>Reductie</a:t>
          </a:r>
          <a:r>
            <a:rPr lang="en-US" dirty="0"/>
            <a:t> </a:t>
          </a:r>
          <a:r>
            <a:rPr lang="en-US" dirty="0" err="1"/>
            <a:t>potentieel</a:t>
          </a:r>
          <a:r>
            <a:rPr lang="en-US" dirty="0"/>
            <a:t> </a:t>
          </a:r>
          <a:r>
            <a:rPr lang="en-US" dirty="0" err="1"/>
            <a:t>richting</a:t>
          </a:r>
          <a:r>
            <a:rPr lang="en-US" dirty="0"/>
            <a:t> </a:t>
          </a:r>
          <a:r>
            <a:rPr lang="en-US" dirty="0" err="1"/>
            <a:t>toekomst</a:t>
          </a:r>
          <a:endParaRPr lang="en-GB" dirty="0"/>
        </a:p>
      </dgm:t>
    </dgm:pt>
    <dgm:pt modelId="{CB885F45-F458-48AB-B149-B6F8611A4857}" type="parTrans" cxnId="{50117732-FA35-476F-8114-8325B2F2FC34}">
      <dgm:prSet/>
      <dgm:spPr/>
      <dgm:t>
        <a:bodyPr/>
        <a:lstStyle/>
        <a:p>
          <a:endParaRPr lang="en-GB"/>
        </a:p>
      </dgm:t>
    </dgm:pt>
    <dgm:pt modelId="{E03D7B4B-132D-4DD5-A64B-3C12EBFEDA21}" type="sibTrans" cxnId="{50117732-FA35-476F-8114-8325B2F2FC34}">
      <dgm:prSet/>
      <dgm:spPr/>
      <dgm:t>
        <a:bodyPr/>
        <a:lstStyle/>
        <a:p>
          <a:endParaRPr lang="en-GB"/>
        </a:p>
      </dgm:t>
    </dgm:pt>
    <dgm:pt modelId="{970BA1B5-4C39-43E0-8019-2F657F43BE3E}">
      <dgm:prSet phldrT="[Text]"/>
      <dgm:spPr/>
      <dgm:t>
        <a:bodyPr/>
        <a:lstStyle/>
        <a:p>
          <a:pPr algn="ctr"/>
          <a:r>
            <a:rPr lang="en-US" dirty="0"/>
            <a:t>Lees </a:t>
          </a:r>
          <a:r>
            <a:rPr lang="en-US" dirty="0" err="1"/>
            <a:t>richtlijnen</a:t>
          </a:r>
          <a:r>
            <a:rPr lang="en-US" dirty="0"/>
            <a:t> en </a:t>
          </a:r>
          <a:r>
            <a:rPr lang="en-US" dirty="0" err="1"/>
            <a:t>selecteer</a:t>
          </a:r>
          <a:r>
            <a:rPr lang="en-US" dirty="0"/>
            <a:t> </a:t>
          </a:r>
          <a:r>
            <a:rPr lang="en-US" dirty="0" err="1"/>
            <a:t>methodologie</a:t>
          </a:r>
          <a:r>
            <a:rPr lang="en-US" dirty="0"/>
            <a:t> en tool(s)</a:t>
          </a:r>
          <a:endParaRPr lang="en-GB" dirty="0"/>
        </a:p>
      </dgm:t>
    </dgm:pt>
    <dgm:pt modelId="{337C036F-FC74-4361-9E1A-CFD6E11C935F}" type="parTrans" cxnId="{D49A1D1C-2F79-4041-B0B9-573CFFA17378}">
      <dgm:prSet/>
      <dgm:spPr/>
      <dgm:t>
        <a:bodyPr/>
        <a:lstStyle/>
        <a:p>
          <a:endParaRPr lang="en-GB"/>
        </a:p>
      </dgm:t>
    </dgm:pt>
    <dgm:pt modelId="{D74E3DCB-BDE2-46BF-AAA4-2BDCEB38200E}" type="sibTrans" cxnId="{D49A1D1C-2F79-4041-B0B9-573CFFA17378}">
      <dgm:prSet/>
      <dgm:spPr/>
      <dgm:t>
        <a:bodyPr/>
        <a:lstStyle/>
        <a:p>
          <a:endParaRPr lang="en-GB"/>
        </a:p>
      </dgm:t>
    </dgm:pt>
    <dgm:pt modelId="{97787E69-4250-4B75-98B2-25C543F22A54}">
      <dgm:prSet phldrT="[Text]"/>
      <dgm:spPr/>
      <dgm:t>
        <a:bodyPr/>
        <a:lstStyle/>
        <a:p>
          <a:pPr algn="ctr"/>
          <a:r>
            <a:rPr lang="en-US" dirty="0"/>
            <a:t>Plan meetings met (</a:t>
          </a:r>
          <a:r>
            <a:rPr lang="en-US" dirty="0" err="1"/>
            <a:t>externe</a:t>
          </a:r>
          <a:r>
            <a:rPr lang="en-US" dirty="0"/>
            <a:t>) </a:t>
          </a:r>
          <a:r>
            <a:rPr lang="en-US" dirty="0" err="1"/>
            <a:t>betrokkenen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monitoring</a:t>
          </a:r>
          <a:endParaRPr lang="en-GB" dirty="0"/>
        </a:p>
      </dgm:t>
    </dgm:pt>
    <dgm:pt modelId="{E9021F77-09A9-40BD-9CC2-E79416298C3C}" type="parTrans" cxnId="{74FC9418-34AE-48D5-A346-AD18A6EA42FB}">
      <dgm:prSet/>
      <dgm:spPr/>
      <dgm:t>
        <a:bodyPr/>
        <a:lstStyle/>
        <a:p>
          <a:endParaRPr lang="en-GB"/>
        </a:p>
      </dgm:t>
    </dgm:pt>
    <dgm:pt modelId="{521D1980-CD0B-4CDB-967C-34EF1424E501}" type="sibTrans" cxnId="{74FC9418-34AE-48D5-A346-AD18A6EA42FB}">
      <dgm:prSet/>
      <dgm:spPr/>
      <dgm:t>
        <a:bodyPr/>
        <a:lstStyle/>
        <a:p>
          <a:endParaRPr lang="en-GB"/>
        </a:p>
      </dgm:t>
    </dgm:pt>
    <dgm:pt modelId="{A8594E5C-4142-4A5A-A3E3-05D8B0FD002C}">
      <dgm:prSet phldrT="[Text]"/>
      <dgm:spPr/>
      <dgm:t>
        <a:bodyPr/>
        <a:lstStyle/>
        <a:p>
          <a:pPr algn="ctr"/>
          <a:r>
            <a:rPr lang="en-US" dirty="0" err="1"/>
            <a:t>Evt</a:t>
          </a:r>
          <a:r>
            <a:rPr lang="en-US" dirty="0"/>
            <a:t>. </a:t>
          </a:r>
          <a:r>
            <a:rPr lang="en-US" dirty="0" err="1"/>
            <a:t>reductiemaatregelen</a:t>
          </a:r>
          <a:r>
            <a:rPr lang="en-US" dirty="0"/>
            <a:t> </a:t>
          </a:r>
          <a:r>
            <a:rPr lang="en-US" dirty="0" err="1"/>
            <a:t>uit</a:t>
          </a:r>
          <a:r>
            <a:rPr lang="en-US" dirty="0"/>
            <a:t> </a:t>
          </a:r>
          <a:r>
            <a:rPr lang="en-US" dirty="0" err="1"/>
            <a:t>verleden</a:t>
          </a:r>
          <a:endParaRPr lang="en-GB" dirty="0"/>
        </a:p>
      </dgm:t>
    </dgm:pt>
    <dgm:pt modelId="{FF07F321-06D3-4CF4-A08E-8FE17BD04CA9}" type="parTrans" cxnId="{14247E60-B365-4583-91B4-F7E72F08AF3B}">
      <dgm:prSet/>
      <dgm:spPr/>
      <dgm:t>
        <a:bodyPr/>
        <a:lstStyle/>
        <a:p>
          <a:endParaRPr lang="en-GB"/>
        </a:p>
      </dgm:t>
    </dgm:pt>
    <dgm:pt modelId="{CFE06116-2A59-4962-940F-745141FEDA8A}" type="sibTrans" cxnId="{14247E60-B365-4583-91B4-F7E72F08AF3B}">
      <dgm:prSet/>
      <dgm:spPr/>
      <dgm:t>
        <a:bodyPr/>
        <a:lstStyle/>
        <a:p>
          <a:endParaRPr lang="en-GB"/>
        </a:p>
      </dgm:t>
    </dgm:pt>
    <dgm:pt modelId="{10222787-B1F1-4346-842B-C7CD12903C54}">
      <dgm:prSet phldrT="[Text]"/>
      <dgm:spPr/>
      <dgm:t>
        <a:bodyPr/>
        <a:lstStyle/>
        <a:p>
          <a:pPr algn="ctr"/>
          <a:r>
            <a:rPr lang="en-US" dirty="0" err="1"/>
            <a:t>Verzameling</a:t>
          </a:r>
          <a:r>
            <a:rPr lang="en-US" dirty="0"/>
            <a:t> interne / </a:t>
          </a:r>
          <a:r>
            <a:rPr lang="en-US" dirty="0" err="1"/>
            <a:t>externe</a:t>
          </a:r>
          <a:r>
            <a:rPr lang="en-US" dirty="0"/>
            <a:t> data</a:t>
          </a:r>
          <a:endParaRPr lang="en-GB" dirty="0"/>
        </a:p>
      </dgm:t>
    </dgm:pt>
    <dgm:pt modelId="{068D13B9-127F-4BBD-ADBE-086B91B41D0A}" type="parTrans" cxnId="{23837907-BA4A-40E6-8A0C-51732ED9C427}">
      <dgm:prSet/>
      <dgm:spPr/>
      <dgm:t>
        <a:bodyPr/>
        <a:lstStyle/>
        <a:p>
          <a:endParaRPr lang="en-GB"/>
        </a:p>
      </dgm:t>
    </dgm:pt>
    <dgm:pt modelId="{0E0B6176-142E-4F11-8C54-F3EC611E0FA9}" type="sibTrans" cxnId="{23837907-BA4A-40E6-8A0C-51732ED9C427}">
      <dgm:prSet/>
      <dgm:spPr/>
      <dgm:t>
        <a:bodyPr/>
        <a:lstStyle/>
        <a:p>
          <a:endParaRPr lang="en-GB"/>
        </a:p>
      </dgm:t>
    </dgm:pt>
    <dgm:pt modelId="{9FBC3254-0600-4741-95E2-934BB24413FE}">
      <dgm:prSet phldrT="[Text]"/>
      <dgm:spPr/>
      <dgm:t>
        <a:bodyPr/>
        <a:lstStyle/>
        <a:p>
          <a:pPr algn="ctr"/>
          <a:r>
            <a:rPr lang="en-US" dirty="0" err="1"/>
            <a:t>Formuleer</a:t>
          </a:r>
          <a:r>
            <a:rPr lang="en-US" dirty="0"/>
            <a:t> </a:t>
          </a:r>
          <a:r>
            <a:rPr lang="en-US" dirty="0" err="1"/>
            <a:t>maatregelen</a:t>
          </a:r>
          <a:endParaRPr lang="en-GB" dirty="0"/>
        </a:p>
      </dgm:t>
    </dgm:pt>
    <dgm:pt modelId="{D1198BA6-F796-4A46-98B2-DDAE3C1DDC90}" type="parTrans" cxnId="{5C1CB17C-280D-4C78-BCC8-1E02BDA806FB}">
      <dgm:prSet/>
      <dgm:spPr/>
      <dgm:t>
        <a:bodyPr/>
        <a:lstStyle/>
        <a:p>
          <a:endParaRPr lang="en-GB"/>
        </a:p>
      </dgm:t>
    </dgm:pt>
    <dgm:pt modelId="{B1C1FDB8-A69C-48F9-A16A-9C6596386DD0}" type="sibTrans" cxnId="{5C1CB17C-280D-4C78-BCC8-1E02BDA806FB}">
      <dgm:prSet/>
      <dgm:spPr/>
      <dgm:t>
        <a:bodyPr/>
        <a:lstStyle/>
        <a:p>
          <a:endParaRPr lang="en-GB"/>
        </a:p>
      </dgm:t>
    </dgm:pt>
    <dgm:pt modelId="{0F3FC059-6080-415B-84A7-079D90F6752B}">
      <dgm:prSet phldrT="[Text]"/>
      <dgm:spPr/>
      <dgm:t>
        <a:bodyPr/>
        <a:lstStyle/>
        <a:p>
          <a:pPr algn="ctr"/>
          <a:r>
            <a:rPr lang="en-US" dirty="0"/>
            <a:t>Stel </a:t>
          </a:r>
          <a:r>
            <a:rPr lang="en-US" dirty="0" err="1"/>
            <a:t>reductie</a:t>
          </a:r>
          <a:r>
            <a:rPr lang="en-US" dirty="0"/>
            <a:t>-/</a:t>
          </a:r>
          <a:r>
            <a:rPr lang="en-US" dirty="0" err="1"/>
            <a:t>actieplan</a:t>
          </a:r>
          <a:r>
            <a:rPr lang="en-US" dirty="0"/>
            <a:t> op</a:t>
          </a:r>
          <a:endParaRPr lang="en-GB" dirty="0"/>
        </a:p>
      </dgm:t>
    </dgm:pt>
    <dgm:pt modelId="{2C491CCB-A1CE-48AA-B910-3226510608EF}" type="parTrans" cxnId="{C125D3CC-5BA7-4DE5-B1E6-AA1FC8949918}">
      <dgm:prSet/>
      <dgm:spPr/>
      <dgm:t>
        <a:bodyPr/>
        <a:lstStyle/>
        <a:p>
          <a:endParaRPr lang="en-GB"/>
        </a:p>
      </dgm:t>
    </dgm:pt>
    <dgm:pt modelId="{A92B4D56-DE23-49FF-9A18-C678A5DFA189}" type="sibTrans" cxnId="{C125D3CC-5BA7-4DE5-B1E6-AA1FC8949918}">
      <dgm:prSet/>
      <dgm:spPr/>
      <dgm:t>
        <a:bodyPr/>
        <a:lstStyle/>
        <a:p>
          <a:endParaRPr lang="en-GB"/>
        </a:p>
      </dgm:t>
    </dgm:pt>
    <dgm:pt modelId="{ACC303CD-4C6F-4A54-B98F-E8B3E3DDFE80}">
      <dgm:prSet phldrT="[Text]"/>
      <dgm:spPr/>
      <dgm:t>
        <a:bodyPr/>
        <a:lstStyle/>
        <a:p>
          <a:pPr algn="ctr"/>
          <a:r>
            <a:rPr lang="en-US" dirty="0" err="1"/>
            <a:t>Rapporteer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</a:t>
          </a:r>
          <a:r>
            <a:rPr lang="en-US" dirty="0" err="1"/>
            <a:t>erkenning</a:t>
          </a:r>
          <a:endParaRPr lang="en-GB" dirty="0"/>
        </a:p>
      </dgm:t>
    </dgm:pt>
    <dgm:pt modelId="{1677EC6D-76D3-4496-8A8F-D626F25A5ABA}" type="parTrans" cxnId="{5490A8CD-6423-4AA1-B13E-5C8C80877910}">
      <dgm:prSet/>
      <dgm:spPr/>
      <dgm:t>
        <a:bodyPr/>
        <a:lstStyle/>
        <a:p>
          <a:endParaRPr lang="en-GB"/>
        </a:p>
      </dgm:t>
    </dgm:pt>
    <dgm:pt modelId="{5A46BF4A-A164-4C98-943F-22697C64BCD8}" type="sibTrans" cxnId="{5490A8CD-6423-4AA1-B13E-5C8C80877910}">
      <dgm:prSet/>
      <dgm:spPr/>
      <dgm:t>
        <a:bodyPr/>
        <a:lstStyle/>
        <a:p>
          <a:endParaRPr lang="en-GB"/>
        </a:p>
      </dgm:t>
    </dgm:pt>
    <dgm:pt modelId="{8AED0FE2-AAB1-45C4-A917-61524ABE1A38}">
      <dgm:prSet phldrT="[Text]"/>
      <dgm:spPr/>
      <dgm:t>
        <a:bodyPr/>
        <a:lstStyle/>
        <a:p>
          <a:pPr algn="ctr"/>
          <a:r>
            <a:rPr lang="en-US" dirty="0" err="1"/>
            <a:t>Definieer</a:t>
          </a:r>
          <a:r>
            <a:rPr lang="en-US" dirty="0"/>
            <a:t> project, </a:t>
          </a:r>
          <a:r>
            <a:rPr lang="en-US" dirty="0" err="1"/>
            <a:t>vorm</a:t>
          </a:r>
          <a:r>
            <a:rPr lang="en-US" dirty="0"/>
            <a:t> </a:t>
          </a:r>
          <a:r>
            <a:rPr lang="en-US" dirty="0" err="1"/>
            <a:t>een</a:t>
          </a:r>
          <a:r>
            <a:rPr lang="en-US" dirty="0"/>
            <a:t> team en </a:t>
          </a:r>
          <a:r>
            <a:rPr lang="en-US" dirty="0" err="1"/>
            <a:t>maak</a:t>
          </a:r>
          <a:r>
            <a:rPr lang="en-US" dirty="0"/>
            <a:t> </a:t>
          </a:r>
          <a:r>
            <a:rPr lang="en-US" dirty="0" err="1"/>
            <a:t>detailplanning</a:t>
          </a:r>
          <a:endParaRPr lang="en-GB" dirty="0"/>
        </a:p>
      </dgm:t>
    </dgm:pt>
    <dgm:pt modelId="{DF9A9A2A-6DCF-4371-9B22-3F2BEAE9379E}" type="parTrans" cxnId="{71BED04F-7448-4DC1-AFD4-A0EF7C82088D}">
      <dgm:prSet/>
      <dgm:spPr/>
      <dgm:t>
        <a:bodyPr/>
        <a:lstStyle/>
        <a:p>
          <a:endParaRPr lang="en-GB"/>
        </a:p>
      </dgm:t>
    </dgm:pt>
    <dgm:pt modelId="{E06E713F-0D3A-490D-8F45-64BF9575EBA8}" type="sibTrans" cxnId="{71BED04F-7448-4DC1-AFD4-A0EF7C82088D}">
      <dgm:prSet/>
      <dgm:spPr/>
      <dgm:t>
        <a:bodyPr/>
        <a:lstStyle/>
        <a:p>
          <a:endParaRPr lang="en-GB"/>
        </a:p>
      </dgm:t>
    </dgm:pt>
    <dgm:pt modelId="{94044D2B-212B-47F3-AFDB-75AE3DA9443A}">
      <dgm:prSet phldrT="[Text]"/>
      <dgm:spPr/>
      <dgm:t>
        <a:bodyPr/>
        <a:lstStyle/>
        <a:p>
          <a:pPr algn="ctr"/>
          <a:r>
            <a:rPr lang="en-US" dirty="0" err="1"/>
            <a:t>Certificering</a:t>
          </a:r>
          <a:r>
            <a:rPr lang="en-US" dirty="0"/>
            <a:t>/audit L&amp;G</a:t>
          </a:r>
          <a:endParaRPr lang="en-GB" dirty="0"/>
        </a:p>
      </dgm:t>
    </dgm:pt>
    <dgm:pt modelId="{FABC0CE3-63DB-41B3-A167-1D3AC86E70E9}" type="parTrans" cxnId="{45DBBCA3-C824-47BE-AEA9-A8EB6C116EC1}">
      <dgm:prSet/>
      <dgm:spPr/>
      <dgm:t>
        <a:bodyPr/>
        <a:lstStyle/>
        <a:p>
          <a:endParaRPr lang="en-GB"/>
        </a:p>
      </dgm:t>
    </dgm:pt>
    <dgm:pt modelId="{979FF802-5A6F-4BA3-9EC3-6B743E35D72A}" type="sibTrans" cxnId="{45DBBCA3-C824-47BE-AEA9-A8EB6C116EC1}">
      <dgm:prSet/>
      <dgm:spPr/>
      <dgm:t>
        <a:bodyPr/>
        <a:lstStyle/>
        <a:p>
          <a:endParaRPr lang="en-GB"/>
        </a:p>
      </dgm:t>
    </dgm:pt>
    <dgm:pt modelId="{7CCF53B5-FB91-485B-9FCC-DDB342587C74}">
      <dgm:prSet phldrT="[Text]"/>
      <dgm:spPr/>
      <dgm:t>
        <a:bodyPr/>
        <a:lstStyle/>
        <a:p>
          <a:pPr algn="ctr"/>
          <a:r>
            <a:rPr lang="en-US" dirty="0" err="1"/>
            <a:t>Analyse</a:t>
          </a:r>
          <a:r>
            <a:rPr lang="en-US" dirty="0"/>
            <a:t> </a:t>
          </a:r>
          <a:r>
            <a:rPr lang="en-US" dirty="0" err="1"/>
            <a:t>logistiek</a:t>
          </a:r>
          <a:r>
            <a:rPr lang="en-US" dirty="0"/>
            <a:t> </a:t>
          </a:r>
          <a:r>
            <a:rPr lang="en-US" dirty="0" err="1"/>
            <a:t>netwerk</a:t>
          </a:r>
          <a:r>
            <a:rPr lang="en-US" dirty="0"/>
            <a:t> en </a:t>
          </a:r>
          <a:r>
            <a:rPr lang="en-US" dirty="0" err="1"/>
            <a:t>keten</a:t>
          </a:r>
          <a:endParaRPr lang="en-GB" dirty="0"/>
        </a:p>
      </dgm:t>
    </dgm:pt>
    <dgm:pt modelId="{7D6C8309-DBF4-4F06-AC11-46DC2093FAA6}" type="parTrans" cxnId="{8FE0BCCA-481C-44C3-8432-0EDFEDA404A8}">
      <dgm:prSet/>
      <dgm:spPr/>
      <dgm:t>
        <a:bodyPr/>
        <a:lstStyle/>
        <a:p>
          <a:endParaRPr lang="en-GB"/>
        </a:p>
      </dgm:t>
    </dgm:pt>
    <dgm:pt modelId="{CC5CE60D-8FA6-45BB-8A20-39CD1BDA03CA}" type="sibTrans" cxnId="{8FE0BCCA-481C-44C3-8432-0EDFEDA404A8}">
      <dgm:prSet/>
      <dgm:spPr/>
      <dgm:t>
        <a:bodyPr/>
        <a:lstStyle/>
        <a:p>
          <a:endParaRPr lang="en-GB"/>
        </a:p>
      </dgm:t>
    </dgm:pt>
    <dgm:pt modelId="{D651C837-B79C-4F53-B6DC-BC111DC95006}" type="pres">
      <dgm:prSet presAssocID="{55C98DFB-0C2C-4653-A2C9-25C10A16EC69}" presName="compositeShape" presStyleCnt="0">
        <dgm:presLayoutVars>
          <dgm:chMax val="7"/>
          <dgm:dir/>
          <dgm:resizeHandles val="exact"/>
        </dgm:presLayoutVars>
      </dgm:prSet>
      <dgm:spPr/>
    </dgm:pt>
    <dgm:pt modelId="{8B2B1F45-96AD-4F86-88D4-FA66348E5E7D}" type="pres">
      <dgm:prSet presAssocID="{55C98DFB-0C2C-4653-A2C9-25C10A16EC69}" presName="wedge1" presStyleLbl="node1" presStyleIdx="0" presStyleCnt="3"/>
      <dgm:spPr/>
    </dgm:pt>
    <dgm:pt modelId="{5BD77601-56CD-4C40-AF4C-658A84BDE13E}" type="pres">
      <dgm:prSet presAssocID="{55C98DFB-0C2C-4653-A2C9-25C10A16EC69}" presName="dummy1a" presStyleCnt="0"/>
      <dgm:spPr/>
    </dgm:pt>
    <dgm:pt modelId="{C0A899AD-2BF5-42D3-90C1-BED697B3ECC0}" type="pres">
      <dgm:prSet presAssocID="{55C98DFB-0C2C-4653-A2C9-25C10A16EC69}" presName="dummy1b" presStyleCnt="0"/>
      <dgm:spPr/>
    </dgm:pt>
    <dgm:pt modelId="{6EE9257E-2322-41BD-9AFA-01E0754B2265}" type="pres">
      <dgm:prSet presAssocID="{55C98DFB-0C2C-4653-A2C9-25C10A16EC6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3ADDEC0-EFBB-481C-940B-191553CF7301}" type="pres">
      <dgm:prSet presAssocID="{55C98DFB-0C2C-4653-A2C9-25C10A16EC69}" presName="wedge2" presStyleLbl="node1" presStyleIdx="1" presStyleCnt="3"/>
      <dgm:spPr/>
    </dgm:pt>
    <dgm:pt modelId="{02076232-9EA0-4859-8BD0-209E9DFE14D1}" type="pres">
      <dgm:prSet presAssocID="{55C98DFB-0C2C-4653-A2C9-25C10A16EC69}" presName="dummy2a" presStyleCnt="0"/>
      <dgm:spPr/>
    </dgm:pt>
    <dgm:pt modelId="{4EB47411-6C58-4BE1-ABCA-16BD6C5F1C0E}" type="pres">
      <dgm:prSet presAssocID="{55C98DFB-0C2C-4653-A2C9-25C10A16EC69}" presName="dummy2b" presStyleCnt="0"/>
      <dgm:spPr/>
    </dgm:pt>
    <dgm:pt modelId="{AC1E92BC-0346-4AB4-8CFF-25847AC2CF9F}" type="pres">
      <dgm:prSet presAssocID="{55C98DFB-0C2C-4653-A2C9-25C10A16EC6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F71137D-4576-482C-A53D-C78421167A6E}" type="pres">
      <dgm:prSet presAssocID="{55C98DFB-0C2C-4653-A2C9-25C10A16EC69}" presName="wedge3" presStyleLbl="node1" presStyleIdx="2" presStyleCnt="3"/>
      <dgm:spPr/>
    </dgm:pt>
    <dgm:pt modelId="{AA2A9BC0-F7E4-497D-8C77-114AB3044F8F}" type="pres">
      <dgm:prSet presAssocID="{55C98DFB-0C2C-4653-A2C9-25C10A16EC69}" presName="dummy3a" presStyleCnt="0"/>
      <dgm:spPr/>
    </dgm:pt>
    <dgm:pt modelId="{87C5D5E5-D8FB-4633-83D3-017041D9BDB6}" type="pres">
      <dgm:prSet presAssocID="{55C98DFB-0C2C-4653-A2C9-25C10A16EC69}" presName="dummy3b" presStyleCnt="0"/>
      <dgm:spPr/>
    </dgm:pt>
    <dgm:pt modelId="{E8B219CC-F5C3-4684-A5C9-AC810BCC8475}" type="pres">
      <dgm:prSet presAssocID="{55C98DFB-0C2C-4653-A2C9-25C10A16EC6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C3F40BB-13FD-4E0B-AD2F-27C4848B3AFD}" type="pres">
      <dgm:prSet presAssocID="{5801C056-FD35-49FB-9E9A-62FA04020410}" presName="arrowWedge1" presStyleLbl="fgSibTrans2D1" presStyleIdx="0" presStyleCnt="3"/>
      <dgm:spPr/>
    </dgm:pt>
    <dgm:pt modelId="{1DF9A6F5-CE1B-4798-9FEB-FE7EE84DD2D7}" type="pres">
      <dgm:prSet presAssocID="{51DD4020-5434-471C-BFBF-C8C7A9416216}" presName="arrowWedge2" presStyleLbl="fgSibTrans2D1" presStyleIdx="1" presStyleCnt="3"/>
      <dgm:spPr/>
    </dgm:pt>
    <dgm:pt modelId="{56DB19CD-CA4E-4B02-B8B2-E64FEE96B47A}" type="pres">
      <dgm:prSet presAssocID="{11715493-16FD-430E-A12D-2640A7FE7430}" presName="arrowWedge3" presStyleLbl="fgSibTrans2D1" presStyleIdx="2" presStyleCnt="3"/>
      <dgm:spPr/>
    </dgm:pt>
  </dgm:ptLst>
  <dgm:cxnLst>
    <dgm:cxn modelId="{78131D05-1741-4577-B615-CADB73F269E8}" type="presOf" srcId="{397B7100-A2D3-4877-BEBD-5C487DDBF364}" destId="{E8B219CC-F5C3-4684-A5C9-AC810BCC8475}" srcOrd="1" destOrd="0" presId="urn:microsoft.com/office/officeart/2005/8/layout/cycle8"/>
    <dgm:cxn modelId="{050A1A07-14EF-4FB8-B891-2607DE91D207}" type="presOf" srcId="{55C98DFB-0C2C-4653-A2C9-25C10A16EC69}" destId="{D651C837-B79C-4F53-B6DC-BC111DC95006}" srcOrd="0" destOrd="0" presId="urn:microsoft.com/office/officeart/2005/8/layout/cycle8"/>
    <dgm:cxn modelId="{23837907-BA4A-40E6-8A0C-51732ED9C427}" srcId="{0BBAEFD0-2721-406E-A969-53BC5545FC01}" destId="{10222787-B1F1-4346-842B-C7CD12903C54}" srcOrd="2" destOrd="0" parTransId="{068D13B9-127F-4BBD-ADBE-086B91B41D0A}" sibTransId="{0E0B6176-142E-4F11-8C54-F3EC611E0FA9}"/>
    <dgm:cxn modelId="{C65DAA07-BA29-4F6F-A5B5-5AD39EA9C935}" type="presOf" srcId="{397B7100-A2D3-4877-BEBD-5C487DDBF364}" destId="{5F71137D-4576-482C-A53D-C78421167A6E}" srcOrd="0" destOrd="0" presId="urn:microsoft.com/office/officeart/2005/8/layout/cycle8"/>
    <dgm:cxn modelId="{F3BBFF10-A49E-463E-8BD8-37954BCBE4B6}" type="presOf" srcId="{10222787-B1F1-4346-842B-C7CD12903C54}" destId="{73ADDEC0-EFBB-481C-940B-191553CF7301}" srcOrd="0" destOrd="3" presId="urn:microsoft.com/office/officeart/2005/8/layout/cycle8"/>
    <dgm:cxn modelId="{74FC9418-34AE-48D5-A346-AD18A6EA42FB}" srcId="{8C9C9012-700C-485E-AA92-3E93E6D82B82}" destId="{97787E69-4250-4B75-98B2-25C543F22A54}" srcOrd="3" destOrd="0" parTransId="{E9021F77-09A9-40BD-9CC2-E79416298C3C}" sibTransId="{521D1980-CD0B-4CDB-967C-34EF1424E501}"/>
    <dgm:cxn modelId="{4904BC1A-ACFA-4AD1-8BAA-C1F5A0545DDE}" type="presOf" srcId="{0F3FC059-6080-415B-84A7-079D90F6752B}" destId="{5F71137D-4576-482C-A53D-C78421167A6E}" srcOrd="0" destOrd="3" presId="urn:microsoft.com/office/officeart/2005/8/layout/cycle8"/>
    <dgm:cxn modelId="{D49A1D1C-2F79-4041-B0B9-573CFFA17378}" srcId="{8C9C9012-700C-485E-AA92-3E93E6D82B82}" destId="{970BA1B5-4C39-43E0-8019-2F657F43BE3E}" srcOrd="2" destOrd="0" parTransId="{337C036F-FC74-4361-9E1A-CFD6E11C935F}" sibTransId="{D74E3DCB-BDE2-46BF-AAA4-2BDCEB38200E}"/>
    <dgm:cxn modelId="{1394F923-8896-4F97-B147-672DD2C20572}" type="presOf" srcId="{94044D2B-212B-47F3-AFDB-75AE3DA9443A}" destId="{5F71137D-4576-482C-A53D-C78421167A6E}" srcOrd="0" destOrd="5" presId="urn:microsoft.com/office/officeart/2005/8/layout/cycle8"/>
    <dgm:cxn modelId="{50117732-FA35-476F-8114-8325B2F2FC34}" srcId="{0BBAEFD0-2721-406E-A969-53BC5545FC01}" destId="{7F76B37E-80AA-4349-80DF-F57C810D7041}" srcOrd="4" destOrd="0" parTransId="{CB885F45-F458-48AB-B149-B6F8611A4857}" sibTransId="{E03D7B4B-132D-4DD5-A64B-3C12EBFEDA21}"/>
    <dgm:cxn modelId="{C30FE134-EA4F-4C11-B146-D1FDE0C7B62A}" srcId="{55C98DFB-0C2C-4653-A2C9-25C10A16EC69}" destId="{8C9C9012-700C-485E-AA92-3E93E6D82B82}" srcOrd="0" destOrd="0" parTransId="{EB973488-A872-4F7C-982A-50B9ACAFFB4B}" sibTransId="{5801C056-FD35-49FB-9E9A-62FA04020410}"/>
    <dgm:cxn modelId="{0A2B0C36-C05E-4628-8CD5-650E957BA4A8}" type="presOf" srcId="{44E78051-7607-41D1-96B0-FFA1799D9DE7}" destId="{AC1E92BC-0346-4AB4-8CFF-25847AC2CF9F}" srcOrd="1" destOrd="1" presId="urn:microsoft.com/office/officeart/2005/8/layout/cycle8"/>
    <dgm:cxn modelId="{8E6F603B-9572-4B38-896D-9CE8E68741A7}" type="presOf" srcId="{DC4A5108-C365-4495-A4E8-1E15CDE4C068}" destId="{6EE9257E-2322-41BD-9AFA-01E0754B2265}" srcOrd="1" destOrd="1" presId="urn:microsoft.com/office/officeart/2005/8/layout/cycle8"/>
    <dgm:cxn modelId="{31419A3E-82A5-478D-ADB6-7B0AB7835907}" type="presOf" srcId="{8AED0FE2-AAB1-45C4-A917-61524ABE1A38}" destId="{6EE9257E-2322-41BD-9AFA-01E0754B2265}" srcOrd="1" destOrd="2" presId="urn:microsoft.com/office/officeart/2005/8/layout/cycle8"/>
    <dgm:cxn modelId="{14247E60-B365-4583-91B4-F7E72F08AF3B}" srcId="{0BBAEFD0-2721-406E-A969-53BC5545FC01}" destId="{A8594E5C-4142-4A5A-A3E3-05D8B0FD002C}" srcOrd="3" destOrd="0" parTransId="{FF07F321-06D3-4CF4-A08E-8FE17BD04CA9}" sibTransId="{CFE06116-2A59-4962-940F-745141FEDA8A}"/>
    <dgm:cxn modelId="{DE8F0845-E7BB-483B-A193-80A50AB3D085}" srcId="{8C9C9012-700C-485E-AA92-3E93E6D82B82}" destId="{DC4A5108-C365-4495-A4E8-1E15CDE4C068}" srcOrd="0" destOrd="0" parTransId="{949B3DFC-01BE-4788-82EB-1469E74B3DF4}" sibTransId="{381AB17D-2892-454F-8BB7-F8D6B10175A8}"/>
    <dgm:cxn modelId="{32BE4667-F8A5-41DB-851C-AF2007ADD381}" type="presOf" srcId="{94044D2B-212B-47F3-AFDB-75AE3DA9443A}" destId="{E8B219CC-F5C3-4684-A5C9-AC810BCC8475}" srcOrd="1" destOrd="5" presId="urn:microsoft.com/office/officeart/2005/8/layout/cycle8"/>
    <dgm:cxn modelId="{3709A667-FB4F-4634-B627-C13DA8FD4D8B}" type="presOf" srcId="{8C9C9012-700C-485E-AA92-3E93E6D82B82}" destId="{8B2B1F45-96AD-4F86-88D4-FA66348E5E7D}" srcOrd="0" destOrd="0" presId="urn:microsoft.com/office/officeart/2005/8/layout/cycle8"/>
    <dgm:cxn modelId="{3428DC4E-7406-4149-8720-C0D231519D7B}" srcId="{397B7100-A2D3-4877-BEBD-5C487DDBF364}" destId="{7AEA9713-1271-424F-91FD-021D227FCB60}" srcOrd="0" destOrd="0" parTransId="{631B26DE-8C7C-4423-B886-B9D280721F69}" sibTransId="{E038B03F-6148-483D-A996-B11F138E1880}"/>
    <dgm:cxn modelId="{71BED04F-7448-4DC1-AFD4-A0EF7C82088D}" srcId="{8C9C9012-700C-485E-AA92-3E93E6D82B82}" destId="{8AED0FE2-AAB1-45C4-A917-61524ABE1A38}" srcOrd="1" destOrd="0" parTransId="{DF9A9A2A-6DCF-4371-9B22-3F2BEAE9379E}" sibTransId="{E06E713F-0D3A-490D-8F45-64BF9575EBA8}"/>
    <dgm:cxn modelId="{6B02E96F-B812-40BE-A76D-98E53A07120A}" type="presOf" srcId="{8AED0FE2-AAB1-45C4-A917-61524ABE1A38}" destId="{8B2B1F45-96AD-4F86-88D4-FA66348E5E7D}" srcOrd="0" destOrd="2" presId="urn:microsoft.com/office/officeart/2005/8/layout/cycle8"/>
    <dgm:cxn modelId="{826B8470-2996-4536-B79D-65573EECD606}" type="presOf" srcId="{7F76B37E-80AA-4349-80DF-F57C810D7041}" destId="{73ADDEC0-EFBB-481C-940B-191553CF7301}" srcOrd="0" destOrd="5" presId="urn:microsoft.com/office/officeart/2005/8/layout/cycle8"/>
    <dgm:cxn modelId="{A4479C50-9B41-4673-A994-8BEFFD640539}" type="presOf" srcId="{7AEA9713-1271-424F-91FD-021D227FCB60}" destId="{E8B219CC-F5C3-4684-A5C9-AC810BCC8475}" srcOrd="1" destOrd="1" presId="urn:microsoft.com/office/officeart/2005/8/layout/cycle8"/>
    <dgm:cxn modelId="{D5C92952-C98B-42A9-8265-BD57416BB56B}" type="presOf" srcId="{44E78051-7607-41D1-96B0-FFA1799D9DE7}" destId="{73ADDEC0-EFBB-481C-940B-191553CF7301}" srcOrd="0" destOrd="1" presId="urn:microsoft.com/office/officeart/2005/8/layout/cycle8"/>
    <dgm:cxn modelId="{E8E98A57-9E1B-476C-A613-FFBE2E1914DD}" type="presOf" srcId="{9FBC3254-0600-4741-95E2-934BB24413FE}" destId="{E8B219CC-F5C3-4684-A5C9-AC810BCC8475}" srcOrd="1" destOrd="2" presId="urn:microsoft.com/office/officeart/2005/8/layout/cycle8"/>
    <dgm:cxn modelId="{40898958-41D9-4420-A8DA-0664DE28DBC6}" type="presOf" srcId="{9FBC3254-0600-4741-95E2-934BB24413FE}" destId="{5F71137D-4576-482C-A53D-C78421167A6E}" srcOrd="0" destOrd="2" presId="urn:microsoft.com/office/officeart/2005/8/layout/cycle8"/>
    <dgm:cxn modelId="{9BABD459-C877-4C05-BF6A-3DD232FC2094}" type="presOf" srcId="{A8594E5C-4142-4A5A-A3E3-05D8B0FD002C}" destId="{73ADDEC0-EFBB-481C-940B-191553CF7301}" srcOrd="0" destOrd="4" presId="urn:microsoft.com/office/officeart/2005/8/layout/cycle8"/>
    <dgm:cxn modelId="{D8AA3C7A-282F-44E8-A8F7-65ED1FD3C833}" type="presOf" srcId="{0BBAEFD0-2721-406E-A969-53BC5545FC01}" destId="{73ADDEC0-EFBB-481C-940B-191553CF7301}" srcOrd="0" destOrd="0" presId="urn:microsoft.com/office/officeart/2005/8/layout/cycle8"/>
    <dgm:cxn modelId="{5C1CB17C-280D-4C78-BCC8-1E02BDA806FB}" srcId="{397B7100-A2D3-4877-BEBD-5C487DDBF364}" destId="{9FBC3254-0600-4741-95E2-934BB24413FE}" srcOrd="1" destOrd="0" parTransId="{D1198BA6-F796-4A46-98B2-DDAE3C1DDC90}" sibTransId="{B1C1FDB8-A69C-48F9-A16A-9C6596386DD0}"/>
    <dgm:cxn modelId="{D9141B92-E87D-4E48-BF09-1423590A9820}" type="presOf" srcId="{7AEA9713-1271-424F-91FD-021D227FCB60}" destId="{5F71137D-4576-482C-A53D-C78421167A6E}" srcOrd="0" destOrd="1" presId="urn:microsoft.com/office/officeart/2005/8/layout/cycle8"/>
    <dgm:cxn modelId="{CEC7D299-0321-4887-BFEF-A800314DFCEC}" type="presOf" srcId="{10222787-B1F1-4346-842B-C7CD12903C54}" destId="{AC1E92BC-0346-4AB4-8CFF-25847AC2CF9F}" srcOrd="1" destOrd="3" presId="urn:microsoft.com/office/officeart/2005/8/layout/cycle8"/>
    <dgm:cxn modelId="{45DBBCA3-C824-47BE-AEA9-A8EB6C116EC1}" srcId="{397B7100-A2D3-4877-BEBD-5C487DDBF364}" destId="{94044D2B-212B-47F3-AFDB-75AE3DA9443A}" srcOrd="4" destOrd="0" parTransId="{FABC0CE3-63DB-41B3-A167-1D3AC86E70E9}" sibTransId="{979FF802-5A6F-4BA3-9EC3-6B743E35D72A}"/>
    <dgm:cxn modelId="{FC877CA7-BDD3-4974-87E9-0B8FCB7736FE}" srcId="{55C98DFB-0C2C-4653-A2C9-25C10A16EC69}" destId="{0BBAEFD0-2721-406E-A969-53BC5545FC01}" srcOrd="1" destOrd="0" parTransId="{7DE6CC38-79C8-4F4B-8BBB-E2F6FC53CFC4}" sibTransId="{51DD4020-5434-471C-BFBF-C8C7A9416216}"/>
    <dgm:cxn modelId="{CFBD03B3-3EBA-4226-B0BD-05AFA827B275}" type="presOf" srcId="{97787E69-4250-4B75-98B2-25C543F22A54}" destId="{8B2B1F45-96AD-4F86-88D4-FA66348E5E7D}" srcOrd="0" destOrd="4" presId="urn:microsoft.com/office/officeart/2005/8/layout/cycle8"/>
    <dgm:cxn modelId="{D6486ABA-081D-49C3-BD55-396FAD099AC4}" type="presOf" srcId="{ACC303CD-4C6F-4A54-B98F-E8B3E3DDFE80}" destId="{5F71137D-4576-482C-A53D-C78421167A6E}" srcOrd="0" destOrd="4" presId="urn:microsoft.com/office/officeart/2005/8/layout/cycle8"/>
    <dgm:cxn modelId="{81AD7CBB-9734-4346-B4C4-30739F940EE9}" type="presOf" srcId="{97787E69-4250-4B75-98B2-25C543F22A54}" destId="{6EE9257E-2322-41BD-9AFA-01E0754B2265}" srcOrd="1" destOrd="4" presId="urn:microsoft.com/office/officeart/2005/8/layout/cycle8"/>
    <dgm:cxn modelId="{02AEE0BC-769F-437E-8318-429ECDE9610E}" type="presOf" srcId="{8C9C9012-700C-485E-AA92-3E93E6D82B82}" destId="{6EE9257E-2322-41BD-9AFA-01E0754B2265}" srcOrd="1" destOrd="0" presId="urn:microsoft.com/office/officeart/2005/8/layout/cycle8"/>
    <dgm:cxn modelId="{D016A3C1-7B66-4384-AEE3-BF62AA23E752}" srcId="{55C98DFB-0C2C-4653-A2C9-25C10A16EC69}" destId="{397B7100-A2D3-4877-BEBD-5C487DDBF364}" srcOrd="2" destOrd="0" parTransId="{E9C4748A-FF2B-477E-84AE-1E7D1115B87C}" sibTransId="{11715493-16FD-430E-A12D-2640A7FE7430}"/>
    <dgm:cxn modelId="{69A384C9-85F0-486B-8658-F8D356BD634B}" type="presOf" srcId="{DC4A5108-C365-4495-A4E8-1E15CDE4C068}" destId="{8B2B1F45-96AD-4F86-88D4-FA66348E5E7D}" srcOrd="0" destOrd="1" presId="urn:microsoft.com/office/officeart/2005/8/layout/cycle8"/>
    <dgm:cxn modelId="{7B43A6C9-1278-4FC3-90B6-0AAA47F4D6BC}" type="presOf" srcId="{7CCF53B5-FB91-485B-9FCC-DDB342587C74}" destId="{73ADDEC0-EFBB-481C-940B-191553CF7301}" srcOrd="0" destOrd="2" presId="urn:microsoft.com/office/officeart/2005/8/layout/cycle8"/>
    <dgm:cxn modelId="{8FE0BCCA-481C-44C3-8432-0EDFEDA404A8}" srcId="{0BBAEFD0-2721-406E-A969-53BC5545FC01}" destId="{7CCF53B5-FB91-485B-9FCC-DDB342587C74}" srcOrd="1" destOrd="0" parTransId="{7D6C8309-DBF4-4F06-AC11-46DC2093FAA6}" sibTransId="{CC5CE60D-8FA6-45BB-8A20-39CD1BDA03CA}"/>
    <dgm:cxn modelId="{C125D3CC-5BA7-4DE5-B1E6-AA1FC8949918}" srcId="{397B7100-A2D3-4877-BEBD-5C487DDBF364}" destId="{0F3FC059-6080-415B-84A7-079D90F6752B}" srcOrd="2" destOrd="0" parTransId="{2C491CCB-A1CE-48AA-B910-3226510608EF}" sibTransId="{A92B4D56-DE23-49FF-9A18-C678A5DFA189}"/>
    <dgm:cxn modelId="{5490A8CD-6423-4AA1-B13E-5C8C80877910}" srcId="{397B7100-A2D3-4877-BEBD-5C487DDBF364}" destId="{ACC303CD-4C6F-4A54-B98F-E8B3E3DDFE80}" srcOrd="3" destOrd="0" parTransId="{1677EC6D-76D3-4496-8A8F-D626F25A5ABA}" sibTransId="{5A46BF4A-A164-4C98-943F-22697C64BCD8}"/>
    <dgm:cxn modelId="{1B9D29CF-EDFC-4400-B4BC-2AF58F0F64AD}" type="presOf" srcId="{0F3FC059-6080-415B-84A7-079D90F6752B}" destId="{E8B219CC-F5C3-4684-A5C9-AC810BCC8475}" srcOrd="1" destOrd="3" presId="urn:microsoft.com/office/officeart/2005/8/layout/cycle8"/>
    <dgm:cxn modelId="{CA708ED8-8F77-4FC6-9A1F-B1B21BDBE68F}" type="presOf" srcId="{ACC303CD-4C6F-4A54-B98F-E8B3E3DDFE80}" destId="{E8B219CC-F5C3-4684-A5C9-AC810BCC8475}" srcOrd="1" destOrd="4" presId="urn:microsoft.com/office/officeart/2005/8/layout/cycle8"/>
    <dgm:cxn modelId="{2367BDD8-CC74-4B1D-A88B-98112B3162B0}" type="presOf" srcId="{7F76B37E-80AA-4349-80DF-F57C810D7041}" destId="{AC1E92BC-0346-4AB4-8CFF-25847AC2CF9F}" srcOrd="1" destOrd="5" presId="urn:microsoft.com/office/officeart/2005/8/layout/cycle8"/>
    <dgm:cxn modelId="{AC99ECDD-D841-4F7C-9941-4F05E8DFBF62}" type="presOf" srcId="{970BA1B5-4C39-43E0-8019-2F657F43BE3E}" destId="{6EE9257E-2322-41BD-9AFA-01E0754B2265}" srcOrd="1" destOrd="3" presId="urn:microsoft.com/office/officeart/2005/8/layout/cycle8"/>
    <dgm:cxn modelId="{C09DC8E0-3F93-48C4-8622-6F0D555393A8}" type="presOf" srcId="{7CCF53B5-FB91-485B-9FCC-DDB342587C74}" destId="{AC1E92BC-0346-4AB4-8CFF-25847AC2CF9F}" srcOrd="1" destOrd="2" presId="urn:microsoft.com/office/officeart/2005/8/layout/cycle8"/>
    <dgm:cxn modelId="{C106D0E2-4ADB-4EDD-8328-E5A999ACFC61}" srcId="{0BBAEFD0-2721-406E-A969-53BC5545FC01}" destId="{44E78051-7607-41D1-96B0-FFA1799D9DE7}" srcOrd="0" destOrd="0" parTransId="{B44AF0F3-01BA-4F1C-A9A2-0A3A5C5A9904}" sibTransId="{A17B6BCE-B1ED-4819-9FCD-6F9CC748C3C9}"/>
    <dgm:cxn modelId="{27BCF9E8-DD1F-401A-8B27-8D5D397E4530}" type="presOf" srcId="{970BA1B5-4C39-43E0-8019-2F657F43BE3E}" destId="{8B2B1F45-96AD-4F86-88D4-FA66348E5E7D}" srcOrd="0" destOrd="3" presId="urn:microsoft.com/office/officeart/2005/8/layout/cycle8"/>
    <dgm:cxn modelId="{A14EB4EF-808D-4AF4-9A8B-F72DEF08F415}" type="presOf" srcId="{0BBAEFD0-2721-406E-A969-53BC5545FC01}" destId="{AC1E92BC-0346-4AB4-8CFF-25847AC2CF9F}" srcOrd="1" destOrd="0" presId="urn:microsoft.com/office/officeart/2005/8/layout/cycle8"/>
    <dgm:cxn modelId="{4F6EF8F0-51AB-4733-A141-1C974096F6AA}" type="presOf" srcId="{A8594E5C-4142-4A5A-A3E3-05D8B0FD002C}" destId="{AC1E92BC-0346-4AB4-8CFF-25847AC2CF9F}" srcOrd="1" destOrd="4" presId="urn:microsoft.com/office/officeart/2005/8/layout/cycle8"/>
    <dgm:cxn modelId="{DC800F88-4AF4-436E-B2B6-3837544412D2}" type="presParOf" srcId="{D651C837-B79C-4F53-B6DC-BC111DC95006}" destId="{8B2B1F45-96AD-4F86-88D4-FA66348E5E7D}" srcOrd="0" destOrd="0" presId="urn:microsoft.com/office/officeart/2005/8/layout/cycle8"/>
    <dgm:cxn modelId="{88D3BD76-5E62-4E68-8BA7-578DC809F327}" type="presParOf" srcId="{D651C837-B79C-4F53-B6DC-BC111DC95006}" destId="{5BD77601-56CD-4C40-AF4C-658A84BDE13E}" srcOrd="1" destOrd="0" presId="urn:microsoft.com/office/officeart/2005/8/layout/cycle8"/>
    <dgm:cxn modelId="{BC0A734B-6145-4149-A9D3-8BF6F3C07A34}" type="presParOf" srcId="{D651C837-B79C-4F53-B6DC-BC111DC95006}" destId="{C0A899AD-2BF5-42D3-90C1-BED697B3ECC0}" srcOrd="2" destOrd="0" presId="urn:microsoft.com/office/officeart/2005/8/layout/cycle8"/>
    <dgm:cxn modelId="{E01F8C45-5A4D-4C77-B69A-5D4AF046155E}" type="presParOf" srcId="{D651C837-B79C-4F53-B6DC-BC111DC95006}" destId="{6EE9257E-2322-41BD-9AFA-01E0754B2265}" srcOrd="3" destOrd="0" presId="urn:microsoft.com/office/officeart/2005/8/layout/cycle8"/>
    <dgm:cxn modelId="{A221E6BA-99A0-4011-B2D7-25782274AA8E}" type="presParOf" srcId="{D651C837-B79C-4F53-B6DC-BC111DC95006}" destId="{73ADDEC0-EFBB-481C-940B-191553CF7301}" srcOrd="4" destOrd="0" presId="urn:microsoft.com/office/officeart/2005/8/layout/cycle8"/>
    <dgm:cxn modelId="{376A55CC-5A56-4259-A3AD-E1C68D68389F}" type="presParOf" srcId="{D651C837-B79C-4F53-B6DC-BC111DC95006}" destId="{02076232-9EA0-4859-8BD0-209E9DFE14D1}" srcOrd="5" destOrd="0" presId="urn:microsoft.com/office/officeart/2005/8/layout/cycle8"/>
    <dgm:cxn modelId="{7449B716-6B06-460B-AA72-B122BAE73CF1}" type="presParOf" srcId="{D651C837-B79C-4F53-B6DC-BC111DC95006}" destId="{4EB47411-6C58-4BE1-ABCA-16BD6C5F1C0E}" srcOrd="6" destOrd="0" presId="urn:microsoft.com/office/officeart/2005/8/layout/cycle8"/>
    <dgm:cxn modelId="{31ABE7B3-F832-4178-8AF3-0B82C80E49D9}" type="presParOf" srcId="{D651C837-B79C-4F53-B6DC-BC111DC95006}" destId="{AC1E92BC-0346-4AB4-8CFF-25847AC2CF9F}" srcOrd="7" destOrd="0" presId="urn:microsoft.com/office/officeart/2005/8/layout/cycle8"/>
    <dgm:cxn modelId="{6ED4CC6E-913B-46F4-8FC0-67179F7E9281}" type="presParOf" srcId="{D651C837-B79C-4F53-B6DC-BC111DC95006}" destId="{5F71137D-4576-482C-A53D-C78421167A6E}" srcOrd="8" destOrd="0" presId="urn:microsoft.com/office/officeart/2005/8/layout/cycle8"/>
    <dgm:cxn modelId="{98F5FE5F-AFD3-4E64-8816-2FA3BCE20A26}" type="presParOf" srcId="{D651C837-B79C-4F53-B6DC-BC111DC95006}" destId="{AA2A9BC0-F7E4-497D-8C77-114AB3044F8F}" srcOrd="9" destOrd="0" presId="urn:microsoft.com/office/officeart/2005/8/layout/cycle8"/>
    <dgm:cxn modelId="{31D89150-076A-40BF-8502-E85FD4325941}" type="presParOf" srcId="{D651C837-B79C-4F53-B6DC-BC111DC95006}" destId="{87C5D5E5-D8FB-4633-83D3-017041D9BDB6}" srcOrd="10" destOrd="0" presId="urn:microsoft.com/office/officeart/2005/8/layout/cycle8"/>
    <dgm:cxn modelId="{BBB51084-0EB7-41A7-A0E7-74469828ABB7}" type="presParOf" srcId="{D651C837-B79C-4F53-B6DC-BC111DC95006}" destId="{E8B219CC-F5C3-4684-A5C9-AC810BCC8475}" srcOrd="11" destOrd="0" presId="urn:microsoft.com/office/officeart/2005/8/layout/cycle8"/>
    <dgm:cxn modelId="{2C96C544-D58E-4FCC-8A1E-C60D341EB6EF}" type="presParOf" srcId="{D651C837-B79C-4F53-B6DC-BC111DC95006}" destId="{FC3F40BB-13FD-4E0B-AD2F-27C4848B3AFD}" srcOrd="12" destOrd="0" presId="urn:microsoft.com/office/officeart/2005/8/layout/cycle8"/>
    <dgm:cxn modelId="{FD49902D-CC51-46A3-8B36-2B7E72EE9687}" type="presParOf" srcId="{D651C837-B79C-4F53-B6DC-BC111DC95006}" destId="{1DF9A6F5-CE1B-4798-9FEB-FE7EE84DD2D7}" srcOrd="13" destOrd="0" presId="urn:microsoft.com/office/officeart/2005/8/layout/cycle8"/>
    <dgm:cxn modelId="{16D8700B-DE02-43FA-A8C6-4F7EEB220B34}" type="presParOf" srcId="{D651C837-B79C-4F53-B6DC-BC111DC95006}" destId="{56DB19CD-CA4E-4B02-B8B2-E64FEE96B47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B1F45-96AD-4F86-88D4-FA66348E5E7D}">
      <dsp:nvSpPr>
        <dsp:cNvPr id="0" name=""/>
        <dsp:cNvSpPr/>
      </dsp:nvSpPr>
      <dsp:spPr>
        <a:xfrm>
          <a:off x="979858" y="445769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Verbind</a:t>
          </a:r>
          <a:endParaRPr lang="en-GB" sz="16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Start met L&amp;G fast lane </a:t>
          </a:r>
          <a:r>
            <a:rPr lang="en-US" sz="1200" kern="1200" dirty="0" err="1"/>
            <a:t>sessie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Definieer</a:t>
          </a:r>
          <a:r>
            <a:rPr lang="en-US" sz="1200" kern="1200" dirty="0"/>
            <a:t> project, </a:t>
          </a:r>
          <a:r>
            <a:rPr lang="en-US" sz="1200" kern="1200" dirty="0" err="1"/>
            <a:t>vorm</a:t>
          </a:r>
          <a:r>
            <a:rPr lang="en-US" sz="1200" kern="1200" dirty="0"/>
            <a:t> </a:t>
          </a:r>
          <a:r>
            <a:rPr lang="en-US" sz="1200" kern="1200" dirty="0" err="1"/>
            <a:t>een</a:t>
          </a:r>
          <a:r>
            <a:rPr lang="en-US" sz="1200" kern="1200" dirty="0"/>
            <a:t> team en </a:t>
          </a:r>
          <a:r>
            <a:rPr lang="en-US" sz="1200" kern="1200" dirty="0" err="1"/>
            <a:t>maak</a:t>
          </a:r>
          <a:r>
            <a:rPr lang="en-US" sz="1200" kern="1200" dirty="0"/>
            <a:t> </a:t>
          </a:r>
          <a:r>
            <a:rPr lang="en-US" sz="1200" kern="1200" dirty="0" err="1"/>
            <a:t>detailplanning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Lees </a:t>
          </a:r>
          <a:r>
            <a:rPr lang="en-US" sz="1200" kern="1200" dirty="0" err="1"/>
            <a:t>richtlijnen</a:t>
          </a:r>
          <a:r>
            <a:rPr lang="en-US" sz="1200" kern="1200" dirty="0"/>
            <a:t> en </a:t>
          </a:r>
          <a:r>
            <a:rPr lang="en-US" sz="1200" kern="1200" dirty="0" err="1"/>
            <a:t>selecteer</a:t>
          </a:r>
          <a:r>
            <a:rPr lang="en-US" sz="1200" kern="1200" dirty="0"/>
            <a:t> </a:t>
          </a:r>
          <a:r>
            <a:rPr lang="en-US" sz="1200" kern="1200" dirty="0" err="1"/>
            <a:t>methodologie</a:t>
          </a:r>
          <a:r>
            <a:rPr lang="en-US" sz="1200" kern="1200" dirty="0"/>
            <a:t> en tool(s)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Plan meetings met (</a:t>
          </a:r>
          <a:r>
            <a:rPr lang="en-US" sz="1200" kern="1200" dirty="0" err="1"/>
            <a:t>externe</a:t>
          </a:r>
          <a:r>
            <a:rPr lang="en-US" sz="1200" kern="1200" dirty="0"/>
            <a:t>) </a:t>
          </a:r>
          <a:r>
            <a:rPr lang="en-US" sz="1200" kern="1200" dirty="0" err="1"/>
            <a:t>betrokkenen</a:t>
          </a:r>
          <a:r>
            <a:rPr lang="en-US" sz="1200" kern="1200" dirty="0"/>
            <a:t> </a:t>
          </a:r>
          <a:r>
            <a:rPr lang="en-US" sz="1200" kern="1200" dirty="0" err="1"/>
            <a:t>voor</a:t>
          </a:r>
          <a:r>
            <a:rPr lang="en-US" sz="1200" kern="1200" dirty="0"/>
            <a:t> monitoring</a:t>
          </a:r>
          <a:endParaRPr lang="en-GB" sz="1200" kern="1200" dirty="0"/>
        </a:p>
      </dsp:txBody>
      <dsp:txXfrm>
        <a:off x="4015895" y="1666494"/>
        <a:ext cx="2057400" cy="1714500"/>
      </dsp:txXfrm>
    </dsp:sp>
    <dsp:sp modelId="{73ADDEC0-EFBB-481C-940B-191553CF7301}">
      <dsp:nvSpPr>
        <dsp:cNvPr id="0" name=""/>
        <dsp:cNvSpPr/>
      </dsp:nvSpPr>
      <dsp:spPr>
        <a:xfrm>
          <a:off x="861215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Onderzoek</a:t>
          </a:r>
          <a:endParaRPr lang="en-GB" sz="16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Benodigde</a:t>
          </a:r>
          <a:r>
            <a:rPr lang="en-US" sz="1200" kern="1200" dirty="0"/>
            <a:t> data Scope 1, 2 &amp; 3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Analyse</a:t>
          </a:r>
          <a:r>
            <a:rPr lang="en-US" sz="1200" kern="1200" dirty="0"/>
            <a:t> </a:t>
          </a:r>
          <a:r>
            <a:rPr lang="en-US" sz="1200" kern="1200" dirty="0" err="1"/>
            <a:t>logistiek</a:t>
          </a:r>
          <a:r>
            <a:rPr lang="en-US" sz="1200" kern="1200" dirty="0"/>
            <a:t> </a:t>
          </a:r>
          <a:r>
            <a:rPr lang="en-US" sz="1200" kern="1200" dirty="0" err="1"/>
            <a:t>netwerk</a:t>
          </a:r>
          <a:r>
            <a:rPr lang="en-US" sz="1200" kern="1200" dirty="0"/>
            <a:t> en </a:t>
          </a:r>
          <a:r>
            <a:rPr lang="en-US" sz="1200" kern="1200" dirty="0" err="1"/>
            <a:t>keten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Verzameling</a:t>
          </a:r>
          <a:r>
            <a:rPr lang="en-US" sz="1200" kern="1200" dirty="0"/>
            <a:t> interne / </a:t>
          </a:r>
          <a:r>
            <a:rPr lang="en-US" sz="1200" kern="1200" dirty="0" err="1"/>
            <a:t>externe</a:t>
          </a:r>
          <a:r>
            <a:rPr lang="en-US" sz="1200" kern="1200" dirty="0"/>
            <a:t> data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Evt</a:t>
          </a:r>
          <a:r>
            <a:rPr lang="en-US" sz="1200" kern="1200" dirty="0"/>
            <a:t>. </a:t>
          </a:r>
          <a:r>
            <a:rPr lang="en-US" sz="1200" kern="1200" dirty="0" err="1"/>
            <a:t>reductiemaatregelen</a:t>
          </a:r>
          <a:r>
            <a:rPr lang="en-US" sz="1200" kern="1200" dirty="0"/>
            <a:t> </a:t>
          </a:r>
          <a:r>
            <a:rPr lang="en-US" sz="1200" kern="1200" dirty="0" err="1"/>
            <a:t>uit</a:t>
          </a:r>
          <a:r>
            <a:rPr lang="en-US" sz="1200" kern="1200" dirty="0"/>
            <a:t> </a:t>
          </a:r>
          <a:r>
            <a:rPr lang="en-US" sz="1200" kern="1200" dirty="0" err="1"/>
            <a:t>verleden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Reductie</a:t>
          </a:r>
          <a:r>
            <a:rPr lang="en-US" sz="1200" kern="1200" dirty="0"/>
            <a:t> </a:t>
          </a:r>
          <a:r>
            <a:rPr lang="en-US" sz="1200" kern="1200" dirty="0" err="1"/>
            <a:t>potentieel</a:t>
          </a:r>
          <a:r>
            <a:rPr lang="en-US" sz="1200" kern="1200" dirty="0"/>
            <a:t> </a:t>
          </a:r>
          <a:r>
            <a:rPr lang="en-US" sz="1200" kern="1200" dirty="0" err="1"/>
            <a:t>richting</a:t>
          </a:r>
          <a:r>
            <a:rPr lang="en-US" sz="1200" kern="1200" dirty="0"/>
            <a:t> </a:t>
          </a:r>
          <a:r>
            <a:rPr lang="en-US" sz="1200" kern="1200" dirty="0" err="1"/>
            <a:t>toekomst</a:t>
          </a:r>
          <a:endParaRPr lang="en-GB" sz="1200" kern="1200" dirty="0"/>
        </a:p>
      </dsp:txBody>
      <dsp:txXfrm>
        <a:off x="2232815" y="4389120"/>
        <a:ext cx="3086100" cy="1508760"/>
      </dsp:txXfrm>
    </dsp:sp>
    <dsp:sp modelId="{5F71137D-4576-482C-A53D-C78421167A6E}">
      <dsp:nvSpPr>
        <dsp:cNvPr id="0" name=""/>
        <dsp:cNvSpPr/>
      </dsp:nvSpPr>
      <dsp:spPr>
        <a:xfrm>
          <a:off x="742572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Realiseer</a:t>
          </a:r>
          <a:endParaRPr lang="en-GB" sz="16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Bereken</a:t>
          </a:r>
          <a:r>
            <a:rPr lang="en-US" sz="1200" kern="1200" dirty="0"/>
            <a:t> Carbon Footprint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Formuleer</a:t>
          </a:r>
          <a:r>
            <a:rPr lang="en-US" sz="1200" kern="1200" dirty="0"/>
            <a:t> </a:t>
          </a:r>
          <a:r>
            <a:rPr lang="en-US" sz="1200" kern="1200" dirty="0" err="1"/>
            <a:t>maatregelen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Stel </a:t>
          </a:r>
          <a:r>
            <a:rPr lang="en-US" sz="1200" kern="1200" dirty="0" err="1"/>
            <a:t>reductie</a:t>
          </a:r>
          <a:r>
            <a:rPr lang="en-US" sz="1200" kern="1200" dirty="0"/>
            <a:t>-/</a:t>
          </a:r>
          <a:r>
            <a:rPr lang="en-US" sz="1200" kern="1200" dirty="0" err="1"/>
            <a:t>actieplan</a:t>
          </a:r>
          <a:r>
            <a:rPr lang="en-US" sz="1200" kern="1200" dirty="0"/>
            <a:t> op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Rapporteer</a:t>
          </a:r>
          <a:r>
            <a:rPr lang="en-US" sz="1200" kern="1200" dirty="0"/>
            <a:t> </a:t>
          </a:r>
          <a:r>
            <a:rPr lang="en-US" sz="1200" kern="1200" dirty="0" err="1"/>
            <a:t>voor</a:t>
          </a:r>
          <a:r>
            <a:rPr lang="en-US" sz="1200" kern="1200" dirty="0"/>
            <a:t> </a:t>
          </a:r>
          <a:r>
            <a:rPr lang="en-US" sz="1200" kern="1200" dirty="0" err="1"/>
            <a:t>erkenning</a:t>
          </a:r>
          <a:endParaRPr lang="en-GB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Certificering</a:t>
          </a:r>
          <a:r>
            <a:rPr lang="en-US" sz="1200" kern="1200" dirty="0"/>
            <a:t>/audit L&amp;G</a:t>
          </a:r>
          <a:endParaRPr lang="en-GB" sz="1200" kern="1200" dirty="0"/>
        </a:p>
      </dsp:txBody>
      <dsp:txXfrm>
        <a:off x="1409855" y="1666494"/>
        <a:ext cx="2057400" cy="1714500"/>
      </dsp:txXfrm>
    </dsp:sp>
    <dsp:sp modelId="{FC3F40BB-13FD-4E0B-AD2F-27C4848B3AFD}">
      <dsp:nvSpPr>
        <dsp:cNvPr id="0" name=""/>
        <dsp:cNvSpPr/>
      </dsp:nvSpPr>
      <dsp:spPr>
        <a:xfrm>
          <a:off x="623718" y="89153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9A6F5-CE1B-4798-9FEB-FE7EE84DD2D7}">
      <dsp:nvSpPr>
        <dsp:cNvPr id="0" name=""/>
        <dsp:cNvSpPr/>
      </dsp:nvSpPr>
      <dsp:spPr>
        <a:xfrm>
          <a:off x="504599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B19CD-CA4E-4B02-B8B2-E64FEE96B47A}">
      <dsp:nvSpPr>
        <dsp:cNvPr id="0" name=""/>
        <dsp:cNvSpPr/>
      </dsp:nvSpPr>
      <dsp:spPr>
        <a:xfrm>
          <a:off x="385480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78AE-DB8A-4167-8F73-12989837D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598F4-D343-418D-B31C-653E1955A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FB28D-C2BD-4913-87C3-45041CB5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D657-16FA-40DB-8E5D-E7B98AE9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CAE20-01AA-4594-AFD5-8682B6AC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EB56-3E47-406D-9F21-0A0AEC65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F05DB-40D8-4B51-BEB5-92D00EA8D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EC65A-E135-4B4A-AB6A-ACC2ED27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9A028-BAC3-4DB4-B76E-4F2EDDEA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C120-650C-40D1-BA9F-CB252C10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1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F22D6-D897-4DF9-92A7-5F67A9484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3EEE0-3F68-456F-9C57-86472BE4C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AF12D-9397-4726-932C-F3B73048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0551D-4605-4666-9433-69DEA1B6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E187D-05FF-4593-8FAC-C2C4C5F1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6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8721-46AD-48C7-B15E-F33FFEFB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ECA0-D7F2-4A1A-B339-2623FEA4A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CA1E1-1F27-4F67-BDDD-358E4A82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3005F-5614-4E78-AFD9-17406987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16002-014D-4823-9CCD-320C493F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9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6B90-63E5-4BD2-A979-68B4BE91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3069E-035C-4317-919E-74045DD25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E6608-0382-4F1C-9584-FD62538C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7C02-FDBD-4DBB-940B-1623B774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0B80E-51FA-4395-9148-C7B59603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F9D9-CD1F-433B-AEB6-1D0FABBC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B3F6A-6CD5-4995-8A82-8035020C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54835-F557-4F72-B228-2B3E5AC3C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C9114-78EB-4512-8820-D351B358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9A22C-4D72-40F7-8572-7DF6D7C1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E9A1B-3174-4026-AB07-0DC861E6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93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3372-0A6B-468E-A26C-E5A9BECA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141F2-C927-45B4-9AD2-60F656A0E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E30B6-223C-4BA5-BBE0-7BDDA9CBC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84925-DDAF-454E-993D-20BBAE8D7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B2404-391D-4DF2-ADA9-6A726DC6C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D87AD-3F50-49D7-A068-39468299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34EB6-FA1B-46F3-AAA9-5F5EA286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A046F-19D2-49B7-AA6B-CFD5148D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7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B542-D616-4C1E-B603-26D7CBBB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CDDB2-047C-4B6F-AABA-E36412CF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36667-3C40-4EB6-B4B7-FDCCB50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97ACE-9785-4EB5-A655-9B1CDBF0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7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CE16B-3D8F-4219-B287-7B559BF4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AD429-5DD2-49D3-8580-9CA8B71F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ED870-F2F4-4372-A661-E4A7AE50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9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9B1D-7AD0-462D-B845-3E57295A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9062-8FF3-434F-A86C-B7C40C29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3D0A3-BB78-4B4B-9F8F-1FDDE0DE0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E0E52-8DD2-49F2-B031-414371D9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C880C-18E2-4A7B-981D-7E9CBBB6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E3AD4-242F-4224-90A8-751428B0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FEE5-2953-4BFB-8BC5-B50BD979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876A76-4395-4457-8982-AE3B2F0C3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2F837-9583-4DEC-9D67-ED19C1BE0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012CC-F544-48DD-82E0-B1C45082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EDA6B-76CF-44C6-9035-345DCA9B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FAA4-FCC8-458A-B0AC-7D4B3DA3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9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4FA77-C4D0-481D-BA97-FF78A68C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7525E-B793-4D26-ACBA-E92047D4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ED5E-AA4C-48E9-A5F3-3BA768044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0998-C41C-43C6-A89B-46F88851E5D3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06301-6F79-4D12-839A-6056EC2D6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7038B-01CD-413C-8342-F6BFDB609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CD54-D8AE-4826-BF3F-B220F56DA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52D8694-5861-4F30-BF3B-FBAA141120C6}"/>
              </a:ext>
            </a:extLst>
          </p:cNvPr>
          <p:cNvSpPr/>
          <p:nvPr/>
        </p:nvSpPr>
        <p:spPr>
          <a:xfrm>
            <a:off x="7557795" y="106416"/>
            <a:ext cx="4273421" cy="66451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2FE9E9-6861-4784-A548-1EA25F572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207054"/>
              </p:ext>
            </p:extLst>
          </p:nvPr>
        </p:nvGraphicFramePr>
        <p:xfrm>
          <a:off x="0" y="0"/>
          <a:ext cx="748315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AB086A3-80A4-4A8E-842E-7678B32AD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8868" y="2353236"/>
            <a:ext cx="1817680" cy="1025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59CAA-BCD4-4ADD-969B-0714A79506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386" y="666472"/>
            <a:ext cx="1839467" cy="1030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A4B44E-2F5F-412F-B919-43E1B4B02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0754" y="4545357"/>
            <a:ext cx="1813909" cy="1022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86D79F-9CD9-4434-81E7-20736DB58E3F}"/>
              </a:ext>
            </a:extLst>
          </p:cNvPr>
          <p:cNvSpPr txBox="1"/>
          <p:nvPr/>
        </p:nvSpPr>
        <p:spPr>
          <a:xfrm>
            <a:off x="7692100" y="209065"/>
            <a:ext cx="391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Micro lectures – Lean &amp; Green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CEAED-42DA-426D-B845-C259A4DA9520}"/>
              </a:ext>
            </a:extLst>
          </p:cNvPr>
          <p:cNvSpPr txBox="1"/>
          <p:nvPr/>
        </p:nvSpPr>
        <p:spPr>
          <a:xfrm>
            <a:off x="7763902" y="1787569"/>
            <a:ext cx="38469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↑ </a:t>
            </a:r>
            <a:r>
              <a:rPr lang="en-US" dirty="0" err="1"/>
              <a:t>Introductie</a:t>
            </a:r>
            <a:r>
              <a:rPr lang="en-US" dirty="0"/>
              <a:t>             ↑ </a:t>
            </a:r>
            <a:r>
              <a:rPr lang="en-US" dirty="0" err="1"/>
              <a:t>Erkenning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Stappenplan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dirty="0">
                <a:sym typeface="Wingdings" panose="05000000000000000000" pitchFamily="2" charset="2"/>
              </a:rPr>
              <a:t>Scope </a:t>
            </a:r>
            <a:r>
              <a:rPr lang="en-US" dirty="0" err="1">
                <a:sym typeface="Wingdings" panose="05000000000000000000" pitchFamily="2" charset="2"/>
              </a:rPr>
              <a:t>bepalen</a:t>
            </a:r>
            <a:r>
              <a:rPr lang="en-US" dirty="0">
                <a:sym typeface="Wingdings" panose="05000000000000000000" pitchFamily="2" charset="2"/>
              </a:rPr>
              <a:t> 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Data </a:t>
            </a:r>
            <a:r>
              <a:rPr lang="en-US" dirty="0" err="1">
                <a:sym typeface="Wingdings" panose="05000000000000000000" pitchFamily="2" charset="2"/>
              </a:rPr>
              <a:t>verzamelen</a:t>
            </a:r>
            <a:r>
              <a:rPr lang="en-US" dirty="0">
                <a:sym typeface="Wingdings" panose="05000000000000000000" pitchFamily="2" charset="2"/>
              </a:rPr>
              <a:t> 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Maatregelen</a:t>
            </a:r>
            <a:r>
              <a:rPr lang="en-US" dirty="0">
                <a:sym typeface="Wingdings" panose="05000000000000000000" pitchFamily="2" charset="2"/>
              </a:rPr>
              <a:t> 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01A8C7-F7E4-4F87-9E68-40B9103020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0443" y="5644019"/>
            <a:ext cx="1814531" cy="1014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5A7CB3-BA49-4FC5-BAC4-B17D6AD86B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8868" y="3454903"/>
            <a:ext cx="1817680" cy="1014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DC1F7C-0466-4C38-99E3-B52786D818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3162" y="672749"/>
            <a:ext cx="1817680" cy="10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3072-70E7-4C40-867D-FD2B959B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Stappenplan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samenwerkingspartners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D8EB7-7A1B-4B3D-8201-4FA9D113F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deelnemende partijen werken vanuit het L&amp;G traject op 1A4 een uitdaging uit, maken een keuze voor methodologie/tool(s) en stellen een aanspreekpunt aan vanuit het bedrijf en het L&amp;G programma;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wordt vanuit het L&amp;G programma, deelnemende partijen of een logistiek makelaar contact gezocht met een kennisinstelling in de regio;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uitdaging wordt door de kennisinstelling geverifieerd en gekoppeld aan een onderwijsmodule / stage / afstudeeropdracht rekening houdend met leerdoelen;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uitdaging wordt gepubliceerd in de leeromgeving in combinatie met achtergrond over het bedrijf en ondersteunde online lesmaterialen worden gedeeld met studenten;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 (teams) reageren op de uitdaging en zoeken contact met de contactpersoon;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team gaat samen werken aan de uitdaging op basis van de CBL methodiek en maakt werkafspraken voor tussentijdse resultaten, vragen en feedback;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Gedurende het proces onderzoeken studenten de situatie binnen het bedrijf, verzamelen en analyseren zij benodigde data en wordt inzage gegeven in lopende/afgeronde initiatieven;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Gedurende het proces ondersteunen de deelnemende partijen studenten vanuit het L&amp;G door middel van beschikbare informatie, tools/templates,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expertise en netwerk;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team realiseert samen met betrokkenen de deliverables en presenteert de resultaten binnen het L&amp;G programma voor verificatie;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L&amp;G en betrokkenen starten het certificatieproces en maken de resultaten feestelijk bekend bij succesvolle afronding en gedeeld via de L&amp;G website en mediakanalen.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1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6F9E-D434-44A3-B5AF-B147C17F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</a:t>
            </a:r>
            <a:r>
              <a:rPr lang="en-US" dirty="0" err="1"/>
              <a:t>globaal</a:t>
            </a:r>
            <a:r>
              <a:rPr lang="en-US" dirty="0"/>
              <a:t> </a:t>
            </a:r>
            <a:r>
              <a:rPr lang="en-US" dirty="0" err="1"/>
              <a:t>lesplan</a:t>
            </a:r>
            <a:r>
              <a:rPr lang="en-US" dirty="0"/>
              <a:t> (om </a:t>
            </a:r>
            <a:r>
              <a:rPr lang="en-US" dirty="0" err="1"/>
              <a:t>aan</a:t>
            </a:r>
            <a:r>
              <a:rPr lang="en-US" dirty="0"/>
              <a:t> te </a:t>
            </a:r>
            <a:r>
              <a:rPr lang="en-US" dirty="0" err="1"/>
              <a:t>vullen</a:t>
            </a:r>
            <a:r>
              <a:rPr lang="en-US" dirty="0"/>
              <a:t>)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9D95C4-ABEC-466D-AE89-F446C8D4D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179233"/>
              </p:ext>
            </p:extLst>
          </p:nvPr>
        </p:nvGraphicFramePr>
        <p:xfrm>
          <a:off x="838200" y="1825625"/>
          <a:ext cx="10993016" cy="461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7540">
                  <a:extLst>
                    <a:ext uri="{9D8B030D-6E8A-4147-A177-3AD203B41FA5}">
                      <a16:colId xmlns:a16="http://schemas.microsoft.com/office/drawing/2014/main" val="1172464841"/>
                    </a:ext>
                  </a:extLst>
                </a:gridCol>
                <a:gridCol w="3793297">
                  <a:extLst>
                    <a:ext uri="{9D8B030D-6E8A-4147-A177-3AD203B41FA5}">
                      <a16:colId xmlns:a16="http://schemas.microsoft.com/office/drawing/2014/main" val="2760053617"/>
                    </a:ext>
                  </a:extLst>
                </a:gridCol>
                <a:gridCol w="3571146">
                  <a:extLst>
                    <a:ext uri="{9D8B030D-6E8A-4147-A177-3AD203B41FA5}">
                      <a16:colId xmlns:a16="http://schemas.microsoft.com/office/drawing/2014/main" val="3668871802"/>
                    </a:ext>
                  </a:extLst>
                </a:gridCol>
                <a:gridCol w="2671033">
                  <a:extLst>
                    <a:ext uri="{9D8B030D-6E8A-4147-A177-3AD203B41FA5}">
                      <a16:colId xmlns:a16="http://schemas.microsoft.com/office/drawing/2014/main" val="1848201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Week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Activiteiten</a:t>
                      </a:r>
                      <a:r>
                        <a:rPr lang="en-US" dirty="0"/>
                        <a:t> en </a:t>
                      </a:r>
                      <a:r>
                        <a:rPr lang="en-US" dirty="0" err="1"/>
                        <a:t>inhoud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Lesmaterialen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Tutorials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45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Introductie</a:t>
                      </a:r>
                      <a:r>
                        <a:rPr lang="en-US" dirty="0"/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Carbon </a:t>
                      </a:r>
                      <a:r>
                        <a:rPr lang="en-US" dirty="0" err="1"/>
                        <a:t>Footprinting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en-GB" dirty="0" err="1"/>
                        <a:t>resentatie</a:t>
                      </a:r>
                      <a:r>
                        <a:rPr lang="en-GB" dirty="0"/>
                        <a:t> </a:t>
                      </a:r>
                      <a:r>
                        <a:rPr lang="en-US" dirty="0"/>
                        <a:t>Carbon </a:t>
                      </a:r>
                      <a:r>
                        <a:rPr lang="en-US" dirty="0" err="1"/>
                        <a:t>Footprinting</a:t>
                      </a:r>
                      <a:r>
                        <a:rPr lang="en-US" dirty="0"/>
                        <a:t> in de Logistiek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Lean &amp; Green </a:t>
                      </a:r>
                      <a:r>
                        <a:rPr lang="en-US" dirty="0" err="1"/>
                        <a:t>Programma</a:t>
                      </a:r>
                      <a:endParaRPr lang="en-GB" dirty="0"/>
                    </a:p>
                    <a:p>
                      <a:r>
                        <a:rPr lang="en-GB" dirty="0" err="1"/>
                        <a:t>Erkenning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65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Verbind</a:t>
                      </a:r>
                      <a:r>
                        <a:rPr lang="en-US" dirty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</a:t>
                      </a:r>
                      <a:r>
                        <a:rPr lang="en-US" dirty="0" err="1"/>
                        <a:t>Deelnemende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bedrijven</a:t>
                      </a:r>
                      <a:r>
                        <a:rPr lang="en-US" dirty="0"/>
                        <a:t> /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Materiaal</a:t>
                      </a:r>
                      <a:r>
                        <a:rPr lang="en-US" dirty="0"/>
                        <a:t> en </a:t>
                      </a:r>
                      <a:r>
                        <a:rPr lang="en-US" dirty="0" err="1"/>
                        <a:t>richtlijnen</a:t>
                      </a:r>
                      <a:r>
                        <a:rPr lang="en-US" dirty="0"/>
                        <a:t> op carbonfootprinting.org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Stappenplan</a:t>
                      </a:r>
                      <a:endParaRPr lang="en-US" dirty="0"/>
                    </a:p>
                    <a:p>
                      <a:r>
                        <a:rPr lang="en-US" dirty="0"/>
                        <a:t>Scope </a:t>
                      </a:r>
                      <a:r>
                        <a:rPr lang="en-US" dirty="0" err="1"/>
                        <a:t>bepalen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07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update en </a:t>
                      </a:r>
                      <a:r>
                        <a:rPr lang="en-US" dirty="0" err="1"/>
                        <a:t>feedbackmoment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88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Onderzoek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 </a:t>
                      </a:r>
                      <a:r>
                        <a:rPr lang="en-US" dirty="0" err="1"/>
                        <a:t>voorbeeld</a:t>
                      </a:r>
                      <a:r>
                        <a:rPr lang="en-US" dirty="0"/>
                        <a:t> GHG tool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</a:t>
                      </a:r>
                      <a:r>
                        <a:rPr lang="en-US" dirty="0" err="1"/>
                        <a:t>verzamelen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5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Status update en </a:t>
                      </a:r>
                      <a:r>
                        <a:rPr lang="en-US" dirty="0" err="1"/>
                        <a:t>feedbackmoment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04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Realiseer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Voorbeelden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duurzaamheidverslag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Maatregelen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7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Status update en </a:t>
                      </a:r>
                      <a:r>
                        <a:rPr lang="en-US" dirty="0" err="1"/>
                        <a:t>feedbackmoment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8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Presentatie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resultaten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8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Verslaglegging</a:t>
                      </a:r>
                      <a:r>
                        <a:rPr lang="en-US" dirty="0"/>
                        <a:t> en </a:t>
                      </a:r>
                      <a:r>
                        <a:rPr lang="en-US" dirty="0" err="1"/>
                        <a:t>verwerken</a:t>
                      </a:r>
                      <a:r>
                        <a:rPr lang="en-US" dirty="0"/>
                        <a:t> feedback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76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Eindrapportage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41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85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CF73BABAAE647ABFBB5D3DCA985A6" ma:contentTypeVersion="18" ma:contentTypeDescription="Een nieuw document maken." ma:contentTypeScope="" ma:versionID="ddefae926da52c1d285d5f6281b2b225">
  <xsd:schema xmlns:xsd="http://www.w3.org/2001/XMLSchema" xmlns:xs="http://www.w3.org/2001/XMLSchema" xmlns:p="http://schemas.microsoft.com/office/2006/metadata/properties" xmlns:ns2="c1baade4-2625-4011-a3ad-2061ca4ddfeb" xmlns:ns3="e66f0cd3-01bb-4aad-bb04-16ce2afcc1a9" targetNamespace="http://schemas.microsoft.com/office/2006/metadata/properties" ma:root="true" ma:fieldsID="52344add21d89db8cebca4599daf7a5b" ns2:_="" ns3:_="">
    <xsd:import namespace="c1baade4-2625-4011-a3ad-2061ca4ddfeb"/>
    <xsd:import namespace="e66f0cd3-01bb-4aad-bb04-16ce2afcc1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aade4-2625-4011-a3ad-2061ca4dd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6a05b0d-25c6-4f09-abe2-ae10366c33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f0cd3-01bb-4aad-bb04-16ce2afcc1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0dfa4d-ce7f-4261-82de-c6c4278df60f}" ma:internalName="TaxCatchAll" ma:showField="CatchAllData" ma:web="e66f0cd3-01bb-4aad-bb04-16ce2afcc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baade4-2625-4011-a3ad-2061ca4ddfeb">
      <Terms xmlns="http://schemas.microsoft.com/office/infopath/2007/PartnerControls"/>
    </lcf76f155ced4ddcb4097134ff3c332f>
    <TaxCatchAll xmlns="e66f0cd3-01bb-4aad-bb04-16ce2afcc1a9" xsi:nil="true"/>
  </documentManagement>
</p:properties>
</file>

<file path=customXml/itemProps1.xml><?xml version="1.0" encoding="utf-8"?>
<ds:datastoreItem xmlns:ds="http://schemas.openxmlformats.org/officeDocument/2006/customXml" ds:itemID="{D13DC7D8-F1F7-401D-8240-963323F8F225}"/>
</file>

<file path=customXml/itemProps2.xml><?xml version="1.0" encoding="utf-8"?>
<ds:datastoreItem xmlns:ds="http://schemas.openxmlformats.org/officeDocument/2006/customXml" ds:itemID="{FAA81F4E-F516-4C56-80D7-257614DD25D8}"/>
</file>

<file path=customXml/itemProps3.xml><?xml version="1.0" encoding="utf-8"?>
<ds:datastoreItem xmlns:ds="http://schemas.openxmlformats.org/officeDocument/2006/customXml" ds:itemID="{BC8D05A6-C0F4-4051-9EC4-78889CC6D849}"/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462</Words>
  <Application>Microsoft Office PowerPoint</Application>
  <PresentationFormat>Widescreen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Stappenplan voor samenwerkingspartners</vt:lpstr>
      <vt:lpstr>Voorbeeld globaal lesplan (om aan te vullen)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Piest, Sebastian (UT-BMS)</dc:creator>
  <cp:lastModifiedBy>Piest, Sebastian (UT-BMS)</cp:lastModifiedBy>
  <cp:revision>3</cp:revision>
  <dcterms:created xsi:type="dcterms:W3CDTF">2022-03-20T09:21:06Z</dcterms:created>
  <dcterms:modified xsi:type="dcterms:W3CDTF">2022-04-18T08:51:02Z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0x010100419CF73BABAAE647ABFBB5D3DCA985A6</vt:lpwstr>
  </property>
</Properties>
</file>