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5" r:id="rId6"/>
    <p:sldId id="264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oppins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31E45-7C7C-4E33-91F1-6D50D31309AB}" v="6" dt="2023-08-31T12:47:0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an van Hekezen" userId="60a1732b-f5fc-4240-a175-47f9963032d9" providerId="ADAL" clId="{D4B31E45-7C7C-4E33-91F1-6D50D31309AB}"/>
    <pc:docChg chg="modSld">
      <pc:chgData name="Arjan van Hekezen" userId="60a1732b-f5fc-4240-a175-47f9963032d9" providerId="ADAL" clId="{D4B31E45-7C7C-4E33-91F1-6D50D31309AB}" dt="2023-08-31T12:47:10.261" v="14" actId="1076"/>
      <pc:docMkLst>
        <pc:docMk/>
      </pc:docMkLst>
      <pc:sldChg chg="addSp modSp mod">
        <pc:chgData name="Arjan van Hekezen" userId="60a1732b-f5fc-4240-a175-47f9963032d9" providerId="ADAL" clId="{D4B31E45-7C7C-4E33-91F1-6D50D31309AB}" dt="2023-08-31T12:46:18.266" v="6" actId="14100"/>
        <pc:sldMkLst>
          <pc:docMk/>
          <pc:sldMk cId="0" sldId="256"/>
        </pc:sldMkLst>
        <pc:picChg chg="add mod">
          <ac:chgData name="Arjan van Hekezen" userId="60a1732b-f5fc-4240-a175-47f9963032d9" providerId="ADAL" clId="{D4B31E45-7C7C-4E33-91F1-6D50D31309AB}" dt="2023-08-31T12:46:18.266" v="6" actId="14100"/>
          <ac:picMkLst>
            <pc:docMk/>
            <pc:sldMk cId="0" sldId="256"/>
            <ac:picMk id="7" creationId="{0A9C322A-2B79-23F8-8120-589D3B27A493}"/>
          </ac:picMkLst>
        </pc:picChg>
      </pc:sldChg>
      <pc:sldChg chg="addSp modSp mod">
        <pc:chgData name="Arjan van Hekezen" userId="60a1732b-f5fc-4240-a175-47f9963032d9" providerId="ADAL" clId="{D4B31E45-7C7C-4E33-91F1-6D50D31309AB}" dt="2023-08-31T12:46:03.209" v="5" actId="14100"/>
        <pc:sldMkLst>
          <pc:docMk/>
          <pc:sldMk cId="0" sldId="258"/>
        </pc:sldMkLst>
        <pc:picChg chg="add mod">
          <ac:chgData name="Arjan van Hekezen" userId="60a1732b-f5fc-4240-a175-47f9963032d9" providerId="ADAL" clId="{D4B31E45-7C7C-4E33-91F1-6D50D31309AB}" dt="2023-08-31T12:46:03.209" v="5" actId="14100"/>
          <ac:picMkLst>
            <pc:docMk/>
            <pc:sldMk cId="0" sldId="258"/>
            <ac:picMk id="11" creationId="{C010A436-B9E2-0CD3-332F-92562A5E36A0}"/>
          </ac:picMkLst>
        </pc:picChg>
      </pc:sldChg>
      <pc:sldChg chg="addSp modSp mod">
        <pc:chgData name="Arjan van Hekezen" userId="60a1732b-f5fc-4240-a175-47f9963032d9" providerId="ADAL" clId="{D4B31E45-7C7C-4E33-91F1-6D50D31309AB}" dt="2023-08-31T12:46:34.262" v="8" actId="1076"/>
        <pc:sldMkLst>
          <pc:docMk/>
          <pc:sldMk cId="0" sldId="259"/>
        </pc:sldMkLst>
        <pc:picChg chg="add mod">
          <ac:chgData name="Arjan van Hekezen" userId="60a1732b-f5fc-4240-a175-47f9963032d9" providerId="ADAL" clId="{D4B31E45-7C7C-4E33-91F1-6D50D31309AB}" dt="2023-08-31T12:46:34.262" v="8" actId="1076"/>
          <ac:picMkLst>
            <pc:docMk/>
            <pc:sldMk cId="0" sldId="259"/>
            <ac:picMk id="6" creationId="{08FC3A08-27B1-172B-740A-D643B65E64A5}"/>
          </ac:picMkLst>
        </pc:picChg>
      </pc:sldChg>
      <pc:sldChg chg="addSp modSp mod">
        <pc:chgData name="Arjan van Hekezen" userId="60a1732b-f5fc-4240-a175-47f9963032d9" providerId="ADAL" clId="{D4B31E45-7C7C-4E33-91F1-6D50D31309AB}" dt="2023-08-31T12:46:44.783" v="10" actId="1076"/>
        <pc:sldMkLst>
          <pc:docMk/>
          <pc:sldMk cId="0" sldId="260"/>
        </pc:sldMkLst>
        <pc:picChg chg="add mod">
          <ac:chgData name="Arjan van Hekezen" userId="60a1732b-f5fc-4240-a175-47f9963032d9" providerId="ADAL" clId="{D4B31E45-7C7C-4E33-91F1-6D50D31309AB}" dt="2023-08-31T12:46:44.783" v="10" actId="1076"/>
          <ac:picMkLst>
            <pc:docMk/>
            <pc:sldMk cId="0" sldId="260"/>
            <ac:picMk id="8" creationId="{07EEB1F0-6B35-EEA8-0D51-19BB0D7CE86C}"/>
          </ac:picMkLst>
        </pc:picChg>
      </pc:sldChg>
      <pc:sldChg chg="addSp modSp mod">
        <pc:chgData name="Arjan van Hekezen" userId="60a1732b-f5fc-4240-a175-47f9963032d9" providerId="ADAL" clId="{D4B31E45-7C7C-4E33-91F1-6D50D31309AB}" dt="2023-08-31T12:47:10.261" v="14" actId="1076"/>
        <pc:sldMkLst>
          <pc:docMk/>
          <pc:sldMk cId="0" sldId="264"/>
        </pc:sldMkLst>
        <pc:picChg chg="add mod">
          <ac:chgData name="Arjan van Hekezen" userId="60a1732b-f5fc-4240-a175-47f9963032d9" providerId="ADAL" clId="{D4B31E45-7C7C-4E33-91F1-6D50D31309AB}" dt="2023-08-31T12:47:10.261" v="14" actId="1076"/>
          <ac:picMkLst>
            <pc:docMk/>
            <pc:sldMk cId="0" sldId="264"/>
            <ac:picMk id="12" creationId="{E9E3E003-95E4-A34D-6950-558D0B55E214}"/>
          </ac:picMkLst>
        </pc:picChg>
      </pc:sldChg>
      <pc:sldChg chg="addSp modSp mod">
        <pc:chgData name="Arjan van Hekezen" userId="60a1732b-f5fc-4240-a175-47f9963032d9" providerId="ADAL" clId="{D4B31E45-7C7C-4E33-91F1-6D50D31309AB}" dt="2023-08-31T12:46:58.337" v="12" actId="1076"/>
        <pc:sldMkLst>
          <pc:docMk/>
          <pc:sldMk cId="3026737442" sldId="265"/>
        </pc:sldMkLst>
        <pc:picChg chg="add mod">
          <ac:chgData name="Arjan van Hekezen" userId="60a1732b-f5fc-4240-a175-47f9963032d9" providerId="ADAL" clId="{D4B31E45-7C7C-4E33-91F1-6D50D31309AB}" dt="2023-08-31T12:46:58.337" v="12" actId="1076"/>
          <ac:picMkLst>
            <pc:docMk/>
            <pc:sldMk cId="3026737442" sldId="265"/>
            <ac:picMk id="5" creationId="{22DD293D-4E50-493A-51EA-67B669C69B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7af7b24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7af7b24f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7af7b24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7af7b24f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7af7b24f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7af7b24f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7af7b24f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7af7b24f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41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7af7b24f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7af7b24f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obportal.21cceducation.com/industry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0396" y="744575"/>
            <a:ext cx="8491903" cy="3596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21CC Skilled - Login &amp; Registreren </a:t>
            </a:r>
            <a:br>
              <a:rPr lang="en" sz="2400" b="1" dirty="0">
                <a:latin typeface="Poppins"/>
                <a:ea typeface="Poppins"/>
                <a:cs typeface="Poppins"/>
                <a:sym typeface="Poppins"/>
              </a:rPr>
            </a:br>
            <a:endParaRPr sz="24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b="1" dirty="0">
                <a:latin typeface="Poppins"/>
                <a:ea typeface="Poppins"/>
                <a:cs typeface="Poppins"/>
                <a:sym typeface="Poppins"/>
              </a:rPr>
            </a:br>
            <a:br>
              <a:rPr lang="en" sz="2400" b="1" dirty="0">
                <a:latin typeface="Poppins"/>
                <a:ea typeface="Poppins"/>
                <a:cs typeface="Poppins"/>
                <a:sym typeface="Poppins"/>
              </a:rPr>
            </a:br>
            <a:br>
              <a:rPr lang="en" sz="2400" b="1" dirty="0">
                <a:latin typeface="Poppins"/>
                <a:ea typeface="Poppins"/>
                <a:cs typeface="Poppins"/>
                <a:sym typeface="Poppins"/>
              </a:rPr>
            </a:br>
            <a:br>
              <a:rPr lang="en" sz="2400" b="1" dirty="0">
                <a:latin typeface="Poppins"/>
                <a:ea typeface="Poppins"/>
                <a:cs typeface="Poppins"/>
                <a:sym typeface="Poppins"/>
              </a:rPr>
            </a:br>
            <a:endParaRPr sz="24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EA73012-402E-146C-E335-2B61B7430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74" y="3576212"/>
            <a:ext cx="1790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A76196D-67C4-ECD0-9D6D-7C8C7F74B7E6}"/>
              </a:ext>
            </a:extLst>
          </p:cNvPr>
          <p:cNvSpPr txBox="1"/>
          <p:nvPr/>
        </p:nvSpPr>
        <p:spPr>
          <a:xfrm>
            <a:off x="4420487" y="3132199"/>
            <a:ext cx="4182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Op de pc in de browser</a:t>
            </a:r>
            <a:r>
              <a:rPr lang="nl-N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ctr"/>
            <a:endParaRPr lang="nl-NL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https://jobportal.21cceducation.com/industry</a:t>
            </a:r>
            <a:endParaRPr lang="nl-NL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C3CB02F0-19CC-1081-A252-E6DA036425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40" t="13702" r="24656" b="29263"/>
          <a:stretch/>
        </p:blipFill>
        <p:spPr>
          <a:xfrm>
            <a:off x="5473051" y="1971133"/>
            <a:ext cx="1324765" cy="10542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8179CF-EB9D-B3BF-7CFA-141446DD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44" y="2070369"/>
            <a:ext cx="1134271" cy="64200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176119E-6E05-7B19-0258-8980B15E7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196" y="1665964"/>
            <a:ext cx="2051056" cy="147676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8238CA1-03E4-E1B1-253D-BC5AC3D90321}"/>
              </a:ext>
            </a:extLst>
          </p:cNvPr>
          <p:cNvSpPr txBox="1"/>
          <p:nvPr/>
        </p:nvSpPr>
        <p:spPr>
          <a:xfrm>
            <a:off x="888589" y="3167332"/>
            <a:ext cx="418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Op de tablet of mobiele telefoon:</a:t>
            </a:r>
          </a:p>
          <a:p>
            <a:pPr algn="ctr"/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Google Shape;815;p2" descr="Google Shape;815;p2">
            <a:extLst>
              <a:ext uri="{FF2B5EF4-FFF2-40B4-BE49-F238E27FC236}">
                <a16:creationId xmlns:a16="http://schemas.microsoft.com/office/drawing/2014/main" id="{FDDC1CF1-E905-D179-840B-8D698E879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7149" y="173157"/>
            <a:ext cx="1005681" cy="4627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BF8A39-71D8-1D18-E0F0-F46A51A0D829}"/>
              </a:ext>
            </a:extLst>
          </p:cNvPr>
          <p:cNvSpPr txBox="1"/>
          <p:nvPr/>
        </p:nvSpPr>
        <p:spPr>
          <a:xfrm>
            <a:off x="25411" y="4611910"/>
            <a:ext cx="6844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</a:t>
            </a: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(mede) tot stand gekomen met financiering van de Topsector Logistiek.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9C322A-2B79-23F8-8120-589D3B27A4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67" y="4535470"/>
            <a:ext cx="690912" cy="5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2225" y="144250"/>
            <a:ext cx="85206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dirty="0">
                <a:latin typeface="Poppins"/>
                <a:ea typeface="Poppins"/>
                <a:cs typeface="Poppins"/>
                <a:sym typeface="Poppins"/>
              </a:rPr>
              <a:t>Registreren (1/2)</a:t>
            </a:r>
            <a:endParaRPr sz="14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5" y="1459184"/>
            <a:ext cx="1251000" cy="222511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2846" y="1437697"/>
            <a:ext cx="1251000" cy="222511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827" y="1459184"/>
            <a:ext cx="1251000" cy="222511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0872" y="2626568"/>
            <a:ext cx="1251004" cy="2225119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860" y="291788"/>
            <a:ext cx="1251002" cy="222511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0850" y="1459178"/>
            <a:ext cx="1251000" cy="222512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40900" y="1459188"/>
            <a:ext cx="1251000" cy="2225102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4" name="Google Shape;74;p15"/>
          <p:cNvCxnSpPr/>
          <p:nvPr/>
        </p:nvCxnSpPr>
        <p:spPr>
          <a:xfrm>
            <a:off x="8168950" y="3439025"/>
            <a:ext cx="7500" cy="1614300"/>
          </a:xfrm>
          <a:prstGeom prst="straightConnector1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BB32CA7-2D7B-55B5-3B14-27965B69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9049">
            <a:off x="2836514" y="1857947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4D100-C3E6-8346-B457-9910C2FF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01" y="3150807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5D1C7F6-C98E-30A0-E69A-A8E72D8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9883">
            <a:off x="782757" y="1023080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CDD425E-E1FE-0EC8-DC2B-CB369232EBCF}"/>
              </a:ext>
            </a:extLst>
          </p:cNvPr>
          <p:cNvCxnSpPr>
            <a:cxnSpLocks/>
          </p:cNvCxnSpPr>
          <p:nvPr/>
        </p:nvCxnSpPr>
        <p:spPr>
          <a:xfrm flipV="1">
            <a:off x="5526486" y="1173760"/>
            <a:ext cx="624160" cy="12624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CDD55E9-2487-E901-8048-6D0F36EEEACF}"/>
              </a:ext>
            </a:extLst>
          </p:cNvPr>
          <p:cNvCxnSpPr>
            <a:cxnSpLocks/>
          </p:cNvCxnSpPr>
          <p:nvPr/>
        </p:nvCxnSpPr>
        <p:spPr>
          <a:xfrm>
            <a:off x="5526486" y="2959038"/>
            <a:ext cx="624160" cy="3381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73DC8CC8-F23D-C265-36DE-6E419923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48" y="2187416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3AB3659-247F-6D81-4F28-643B3FC2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6111">
            <a:off x="5620913" y="785811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D5FB2BA-6F04-4A1C-F78A-71D5355D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49" y="951060"/>
            <a:ext cx="617910" cy="68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BC9038B-BCCE-D8A1-FB88-A507A853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362" y="3507859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B143D4A-06E8-D0F1-EF7D-9F0FC4A0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33" y="3158857"/>
            <a:ext cx="630052" cy="6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oogle Shape;815;p2" descr="Google Shape;815;p2">
            <a:extLst>
              <a:ext uri="{FF2B5EF4-FFF2-40B4-BE49-F238E27FC236}">
                <a16:creationId xmlns:a16="http://schemas.microsoft.com/office/drawing/2014/main" id="{4489D03C-4BAB-96F0-87C1-EB8C51793C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7149" y="173157"/>
            <a:ext cx="1005681" cy="46279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4498C15-28A2-A89E-EBA7-6A43021192B1}"/>
              </a:ext>
            </a:extLst>
          </p:cNvPr>
          <p:cNvSpPr txBox="1"/>
          <p:nvPr/>
        </p:nvSpPr>
        <p:spPr>
          <a:xfrm>
            <a:off x="0" y="4573122"/>
            <a:ext cx="6995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</a:t>
            </a: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(mede) tot stand gekomen met financiering van de Topsector Logistiek.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10A436-B9E2-0CD3-332F-92562A5E3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339486"/>
            <a:ext cx="732030" cy="55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82225" y="144250"/>
            <a:ext cx="85206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dirty="0">
                <a:latin typeface="Poppins"/>
                <a:ea typeface="Poppins"/>
                <a:cs typeface="Poppins"/>
                <a:sym typeface="Poppins"/>
              </a:rPr>
              <a:t>Registreren (2/2)</a:t>
            </a:r>
            <a:endParaRPr sz="14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38" y="1459200"/>
            <a:ext cx="1251000" cy="222510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563" y="1459216"/>
            <a:ext cx="1251000" cy="222509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6788" y="1448987"/>
            <a:ext cx="1262479" cy="2245526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013" y="1448975"/>
            <a:ext cx="1262475" cy="2245536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4" name="Google Shape;84;p16"/>
          <p:cNvGrpSpPr/>
          <p:nvPr/>
        </p:nvGrpSpPr>
        <p:grpSpPr>
          <a:xfrm>
            <a:off x="4736838" y="1448995"/>
            <a:ext cx="1262475" cy="2245525"/>
            <a:chOff x="5837375" y="1459207"/>
            <a:chExt cx="1262475" cy="2245525"/>
          </a:xfrm>
        </p:grpSpPr>
        <p:pic>
          <p:nvPicPr>
            <p:cNvPr id="85" name="Google Shape;85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37375" y="1459207"/>
              <a:ext cx="1262475" cy="2245519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6" name="Google Shape;86;p16"/>
            <p:cNvPicPr preferRelativeResize="0"/>
            <p:nvPr/>
          </p:nvPicPr>
          <p:blipFill rotWithShape="1">
            <a:blip r:embed="rId8">
              <a:alphaModFix/>
            </a:blip>
            <a:srcRect t="61136"/>
            <a:stretch/>
          </p:blipFill>
          <p:spPr>
            <a:xfrm>
              <a:off x="5843113" y="2839957"/>
              <a:ext cx="1251000" cy="864776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1188" y="1448985"/>
            <a:ext cx="1262475" cy="2245539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9" name="Google Shape;89;p16"/>
          <p:cNvCxnSpPr/>
          <p:nvPr/>
        </p:nvCxnSpPr>
        <p:spPr>
          <a:xfrm flipH="1">
            <a:off x="872550" y="892350"/>
            <a:ext cx="6600" cy="485400"/>
          </a:xfrm>
          <a:prstGeom prst="straightConnector1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17C4844A-B932-098E-AB2C-CDC4696CABC7}"/>
              </a:ext>
            </a:extLst>
          </p:cNvPr>
          <p:cNvCxnSpPr>
            <a:cxnSpLocks/>
          </p:cNvCxnSpPr>
          <p:nvPr/>
        </p:nvCxnSpPr>
        <p:spPr>
          <a:xfrm>
            <a:off x="4342525" y="2711390"/>
            <a:ext cx="3807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815;p2" descr="Google Shape;815;p2">
            <a:extLst>
              <a:ext uri="{FF2B5EF4-FFF2-40B4-BE49-F238E27FC236}">
                <a16:creationId xmlns:a16="http://schemas.microsoft.com/office/drawing/2014/main" id="{D3032308-97E1-7EB0-457A-1D1A6635BF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7149" y="173157"/>
            <a:ext cx="1005681" cy="4627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971733-F3E2-FD1D-F62F-FCBD41FB49F1}"/>
              </a:ext>
            </a:extLst>
          </p:cNvPr>
          <p:cNvSpPr txBox="1"/>
          <p:nvPr/>
        </p:nvSpPr>
        <p:spPr>
          <a:xfrm>
            <a:off x="0" y="4552041"/>
            <a:ext cx="6929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 is (mede) tot stand gekomen met financiering van de Topsector Logistiek.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FC3A08-27B1-172B-740A-D643B65E6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6" y="4444892"/>
            <a:ext cx="732030" cy="55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786D4C-C274-D96A-DF42-99E622A5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1" y="272468"/>
            <a:ext cx="4285363" cy="21664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597DAE-959E-E975-44E1-0C04CC3B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78" y="272467"/>
            <a:ext cx="4235236" cy="21299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965059-16BF-5EC1-F977-91313C61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651">
            <a:off x="2030147" y="868588"/>
            <a:ext cx="790356" cy="8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D5B271-88DB-F093-4C19-C356E29C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5041">
            <a:off x="7333789" y="293576"/>
            <a:ext cx="790356" cy="8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4AF86D0-0679-31A2-061C-178F85750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51" y="2611452"/>
            <a:ext cx="4285363" cy="21370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6DC5BC5-87AD-4DF2-3A66-FFEC67E3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3611144"/>
            <a:ext cx="790356" cy="8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0FC621F-D03D-D169-99FA-FD7CC7AF9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637" y="2618550"/>
            <a:ext cx="4228654" cy="212992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D724A57-29BB-A3D8-8E4C-A9B1BAFA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9231">
            <a:off x="8156299" y="3244394"/>
            <a:ext cx="790356" cy="8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1DCC0B-D944-AADB-DC5E-69426B291416}"/>
              </a:ext>
            </a:extLst>
          </p:cNvPr>
          <p:cNvSpPr txBox="1"/>
          <p:nvPr/>
        </p:nvSpPr>
        <p:spPr>
          <a:xfrm>
            <a:off x="0" y="4570740"/>
            <a:ext cx="7042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 is (mede) tot stand gekomen met financiering van de Topsector Logistiek.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EEB1F0-6B35-EEA8-0D51-19BB0D7CE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60" y="4468656"/>
            <a:ext cx="732030" cy="55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02550" y="2219700"/>
            <a:ext cx="85206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Register </a:t>
            </a:r>
            <a:r>
              <a:rPr lang="en" sz="14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with</a:t>
            </a:r>
            <a:r>
              <a:rPr lang="en" sz="14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invitation code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Google Shape;815;p2" descr="Google Shape;815;p2">
            <a:extLst>
              <a:ext uri="{FF2B5EF4-FFF2-40B4-BE49-F238E27FC236}">
                <a16:creationId xmlns:a16="http://schemas.microsoft.com/office/drawing/2014/main" id="{19496C87-09B1-73DC-EBF7-6AB4BE4F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149" y="173157"/>
            <a:ext cx="1005681" cy="4627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E9BEC03-85BD-1ADD-0514-2FCA267E157B}"/>
              </a:ext>
            </a:extLst>
          </p:cNvPr>
          <p:cNvSpPr txBox="1"/>
          <p:nvPr/>
        </p:nvSpPr>
        <p:spPr>
          <a:xfrm>
            <a:off x="0" y="4567564"/>
            <a:ext cx="7108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 is (mede) tot stand gekomen met financiering van de Topsector Logistiek.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DD293D-4E50-493A-51EA-67B669C69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94" y="4468074"/>
            <a:ext cx="732030" cy="55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73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82225" y="144250"/>
            <a:ext cx="85206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Login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090" y="1363559"/>
            <a:ext cx="1251000" cy="222511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188" y="457199"/>
            <a:ext cx="1251000" cy="2059027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188" y="2627263"/>
            <a:ext cx="1251000" cy="1944737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225" y="1363563"/>
            <a:ext cx="1251000" cy="222509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8" name="Google Shape;138;p21"/>
          <p:cNvGrpSpPr/>
          <p:nvPr/>
        </p:nvGrpSpPr>
        <p:grpSpPr>
          <a:xfrm>
            <a:off x="5564288" y="2627275"/>
            <a:ext cx="1251000" cy="1944725"/>
            <a:chOff x="5887125" y="1549400"/>
            <a:chExt cx="1251000" cy="2225099"/>
          </a:xfrm>
        </p:grpSpPr>
        <p:pic>
          <p:nvPicPr>
            <p:cNvPr id="139" name="Google Shape;139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87125" y="1549400"/>
              <a:ext cx="1251000" cy="2225099"/>
            </a:xfrm>
            <a:prstGeom prst="rect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40" name="Google Shape;140;p21"/>
            <p:cNvPicPr preferRelativeResize="0"/>
            <p:nvPr/>
          </p:nvPicPr>
          <p:blipFill rotWithShape="1">
            <a:blip r:embed="rId8">
              <a:alphaModFix/>
            </a:blip>
            <a:srcRect t="61136"/>
            <a:stretch/>
          </p:blipFill>
          <p:spPr>
            <a:xfrm>
              <a:off x="5887125" y="2909720"/>
              <a:ext cx="1251000" cy="864776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41" name="Google Shape;14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4363" y="1363550"/>
            <a:ext cx="1251000" cy="222511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4299" y="457199"/>
            <a:ext cx="1251000" cy="2059033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99EC66B1-3C72-24C5-AB11-6996F27EE6B0}"/>
              </a:ext>
            </a:extLst>
          </p:cNvPr>
          <p:cNvCxnSpPr>
            <a:cxnSpLocks/>
          </p:cNvCxnSpPr>
          <p:nvPr/>
        </p:nvCxnSpPr>
        <p:spPr>
          <a:xfrm>
            <a:off x="4950619" y="2639385"/>
            <a:ext cx="687237" cy="6862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E928C26-87EF-5F5C-0D51-714510FAC864}"/>
              </a:ext>
            </a:extLst>
          </p:cNvPr>
          <p:cNvCxnSpPr>
            <a:cxnSpLocks/>
            <a:endCxn id="142" idx="1"/>
          </p:cNvCxnSpPr>
          <p:nvPr/>
        </p:nvCxnSpPr>
        <p:spPr>
          <a:xfrm flipV="1">
            <a:off x="4800597" y="1486716"/>
            <a:ext cx="763702" cy="6913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8F3AC9D-3E80-5081-E2C6-596C7D658ACF}"/>
              </a:ext>
            </a:extLst>
          </p:cNvPr>
          <p:cNvCxnSpPr>
            <a:cxnSpLocks/>
            <a:endCxn id="135" idx="1"/>
          </p:cNvCxnSpPr>
          <p:nvPr/>
        </p:nvCxnSpPr>
        <p:spPr>
          <a:xfrm flipV="1">
            <a:off x="1789307" y="1486713"/>
            <a:ext cx="713881" cy="9893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71FA120-3E93-446A-AC50-95AFE1D31418}"/>
              </a:ext>
            </a:extLst>
          </p:cNvPr>
          <p:cNvCxnSpPr>
            <a:cxnSpLocks/>
          </p:cNvCxnSpPr>
          <p:nvPr/>
        </p:nvCxnSpPr>
        <p:spPr>
          <a:xfrm>
            <a:off x="1789307" y="2933973"/>
            <a:ext cx="793706" cy="3385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815;p2" descr="Google Shape;815;p2">
            <a:extLst>
              <a:ext uri="{FF2B5EF4-FFF2-40B4-BE49-F238E27FC236}">
                <a16:creationId xmlns:a16="http://schemas.microsoft.com/office/drawing/2014/main" id="{F28EA326-B4A8-17F2-F877-3146F00EC4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7149" y="173157"/>
            <a:ext cx="1005681" cy="46279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C22DB6F-E735-50E2-ADB8-918A1C9EE030}"/>
              </a:ext>
            </a:extLst>
          </p:cNvPr>
          <p:cNvSpPr txBox="1"/>
          <p:nvPr/>
        </p:nvSpPr>
        <p:spPr>
          <a:xfrm>
            <a:off x="0" y="4620280"/>
            <a:ext cx="6929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lesmateriaal is (mede) tot stand gekomen met financiering van de Topsector Logistiek.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E3E003-95E4-A34D-6950-558D0B55E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63" y="4444892"/>
            <a:ext cx="732030" cy="55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F73BABAAE647ABFBB5D3DCA985A6" ma:contentTypeVersion="17" ma:contentTypeDescription="Een nieuw document maken." ma:contentTypeScope="" ma:versionID="84389edb2bd2e2e77563a2f1d45c37b7">
  <xsd:schema xmlns:xsd="http://www.w3.org/2001/XMLSchema" xmlns:xs="http://www.w3.org/2001/XMLSchema" xmlns:p="http://schemas.microsoft.com/office/2006/metadata/properties" xmlns:ns2="c1baade4-2625-4011-a3ad-2061ca4ddfeb" xmlns:ns3="e66f0cd3-01bb-4aad-bb04-16ce2afcc1a9" targetNamespace="http://schemas.microsoft.com/office/2006/metadata/properties" ma:root="true" ma:fieldsID="aa7fd5e11a096425525552c9eee8ac90" ns2:_="" ns3:_="">
    <xsd:import namespace="c1baade4-2625-4011-a3ad-2061ca4ddfeb"/>
    <xsd:import namespace="e66f0cd3-01bb-4aad-bb04-16ce2afcc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aade4-2625-4011-a3ad-2061ca4dd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6a05b0d-25c6-4f09-abe2-ae10366c33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f0cd3-01bb-4aad-bb04-16ce2afcc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dfa4d-ce7f-4261-82de-c6c4278df60f}" ma:internalName="TaxCatchAll" ma:showField="CatchAllData" ma:web="e66f0cd3-01bb-4aad-bb04-16ce2afcc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baade4-2625-4011-a3ad-2061ca4ddfeb">
      <Terms xmlns="http://schemas.microsoft.com/office/infopath/2007/PartnerControls"/>
    </lcf76f155ced4ddcb4097134ff3c332f>
    <TaxCatchAll xmlns="e66f0cd3-01bb-4aad-bb04-16ce2afcc1a9" xsi:nil="true"/>
  </documentManagement>
</p:properties>
</file>

<file path=customXml/itemProps1.xml><?xml version="1.0" encoding="utf-8"?>
<ds:datastoreItem xmlns:ds="http://schemas.openxmlformats.org/officeDocument/2006/customXml" ds:itemID="{1B0DBB78-459A-454E-9271-E455016E9059}"/>
</file>

<file path=customXml/itemProps2.xml><?xml version="1.0" encoding="utf-8"?>
<ds:datastoreItem xmlns:ds="http://schemas.openxmlformats.org/officeDocument/2006/customXml" ds:itemID="{1D774DB3-A94E-4087-BC4D-6A7BCE940581}"/>
</file>

<file path=customXml/itemProps3.xml><?xml version="1.0" encoding="utf-8"?>
<ds:datastoreItem xmlns:ds="http://schemas.openxmlformats.org/officeDocument/2006/customXml" ds:itemID="{323D7A06-F258-430E-967D-4F258329535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144</Words>
  <Application>Microsoft Macintosh PowerPoint</Application>
  <PresentationFormat>Diavoorstelling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Poppins</vt:lpstr>
      <vt:lpstr>Calibri Light</vt:lpstr>
      <vt:lpstr>Arial</vt:lpstr>
      <vt:lpstr>Calibri</vt:lpstr>
      <vt:lpstr>Simple Light</vt:lpstr>
      <vt:lpstr>21CC Skilled - Login &amp; Registreren         </vt:lpstr>
      <vt:lpstr>Registreren (1/2)</vt:lpstr>
      <vt:lpstr>Registreren (2/2)</vt:lpstr>
      <vt:lpstr>PowerPoint-presentatie</vt:lpstr>
      <vt:lpstr>Register with invitation code</vt:lpstr>
      <vt:lpstr>Login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21CC Skilled  Login &amp; Registreren  Screenshots    25-08-2023</dc:title>
  <dc:creator>Marloeke</dc:creator>
  <cp:lastModifiedBy>Yolande de Heus | Topsector Logistiek</cp:lastModifiedBy>
  <cp:revision>5</cp:revision>
  <dcterms:modified xsi:type="dcterms:W3CDTF">2023-10-18T11:55:57Z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a4756d-d4e3-4eae-b41a-e2277990a713_Enabled">
    <vt:lpwstr>true</vt:lpwstr>
  </property>
  <property fmtid="{D5CDD505-2E9C-101B-9397-08002B2CF9AE}" pid="3" name="MSIP_Label_22a4756d-d4e3-4eae-b41a-e2277990a713_SetDate">
    <vt:lpwstr>2023-08-31T12:44:53Z</vt:lpwstr>
  </property>
  <property fmtid="{D5CDD505-2E9C-101B-9397-08002B2CF9AE}" pid="4" name="MSIP_Label_22a4756d-d4e3-4eae-b41a-e2277990a713_Method">
    <vt:lpwstr>Standard</vt:lpwstr>
  </property>
  <property fmtid="{D5CDD505-2E9C-101B-9397-08002B2CF9AE}" pid="5" name="MSIP_Label_22a4756d-d4e3-4eae-b41a-e2277990a713_Name">
    <vt:lpwstr>defa4170-0d19-0005-0004-bc88714345d2</vt:lpwstr>
  </property>
  <property fmtid="{D5CDD505-2E9C-101B-9397-08002B2CF9AE}" pid="6" name="MSIP_Label_22a4756d-d4e3-4eae-b41a-e2277990a713_SiteId">
    <vt:lpwstr>53553299-7461-4b7c-b38d-a78acdd9c83e</vt:lpwstr>
  </property>
  <property fmtid="{D5CDD505-2E9C-101B-9397-08002B2CF9AE}" pid="7" name="MSIP_Label_22a4756d-d4e3-4eae-b41a-e2277990a713_ActionId">
    <vt:lpwstr>dc9373a0-35c1-4086-b862-7cd2b3715f56</vt:lpwstr>
  </property>
  <property fmtid="{D5CDD505-2E9C-101B-9397-08002B2CF9AE}" pid="8" name="MSIP_Label_22a4756d-d4e3-4eae-b41a-e2277990a713_ContentBits">
    <vt:lpwstr>0</vt:lpwstr>
  </property>
  <property fmtid="{D5CDD505-2E9C-101B-9397-08002B2CF9AE}" pid="9" name="ContentTypeId">
    <vt:lpwstr>0x010100419CF73BABAAE647ABFBB5D3DCA985A6</vt:lpwstr>
  </property>
</Properties>
</file>